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  <p:sldMasterId id="2147483797" r:id="rId2"/>
    <p:sldMasterId id="2147483816" r:id="rId3"/>
    <p:sldMasterId id="2147483683" r:id="rId4"/>
  </p:sldMasterIdLst>
  <p:notesMasterIdLst>
    <p:notesMasterId r:id="rId15"/>
  </p:notesMasterIdLst>
  <p:handoutMasterIdLst>
    <p:handoutMasterId r:id="rId16"/>
  </p:handoutMasterIdLst>
  <p:sldIdLst>
    <p:sldId id="283" r:id="rId5"/>
    <p:sldId id="313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280" r:id="rId14"/>
  </p:sldIdLst>
  <p:sldSz cx="12196763" cy="6858000"/>
  <p:notesSz cx="6858000" cy="9144000"/>
  <p:defaultTextStyle>
    <a:defPPr>
      <a:defRPr lang="en-US"/>
    </a:defPPr>
    <a:lvl1pPr marL="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7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1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57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196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3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67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13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页_图片版" id="{E8D0D622-F6C6-F44A-B365-B4A5FF6195C2}">
          <p14:sldIdLst>
            <p14:sldId id="283"/>
          </p14:sldIdLst>
        </p14:section>
        <p14:section name="目录页" id="{9D221634-295C-7843-AF5C-A0CB4F229241}">
          <p14:sldIdLst/>
        </p14:section>
        <p14:section name="章节页" id="{FD05EE94-C931-8C4B-83A2-004B32AA1207}">
          <p14:sldIdLst>
            <p14:sldId id="313"/>
            <p14:sldId id="306"/>
            <p14:sldId id="307"/>
            <p14:sldId id="308"/>
            <p14:sldId id="309"/>
            <p14:sldId id="310"/>
            <p14:sldId id="311"/>
            <p14:sldId id="312"/>
          </p14:sldIdLst>
        </p14:section>
        <p14:section name="结束页" id="{3F9D54A7-3BE2-2540-BB4C-DFE5509085F3}">
          <p14:sldIdLst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5" pos="3701" userDrawn="1">
          <p15:clr>
            <a:srgbClr val="A4A3A4"/>
          </p15:clr>
        </p15:guide>
        <p15:guide id="6" orient="horz" pos="2159" userDrawn="1">
          <p15:clr>
            <a:srgbClr val="A4A3A4"/>
          </p15:clr>
        </p15:guide>
        <p15:guide id="7" pos="35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B5B5"/>
    <a:srgbClr val="888888"/>
    <a:srgbClr val="FFFFFF"/>
    <a:srgbClr val="000000"/>
    <a:srgbClr val="E9002F"/>
    <a:srgbClr val="595757"/>
    <a:srgbClr val="221815"/>
    <a:srgbClr val="898989"/>
    <a:srgbClr val="DDDDDD"/>
    <a:srgbClr val="D0E8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291"/>
  </p:normalViewPr>
  <p:slideViewPr>
    <p:cSldViewPr snapToGrid="0" snapToObjects="1">
      <p:cViewPr varScale="1">
        <p:scale>
          <a:sx n="56" d="100"/>
          <a:sy n="56" d="100"/>
        </p:scale>
        <p:origin x="96" y="348"/>
      </p:cViewPr>
      <p:guideLst>
        <p:guide pos="3701"/>
        <p:guide orient="horz" pos="2159"/>
        <p:guide pos="35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10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CC198DB-AFBD-584A-8986-364FF2B03F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D01315C-523F-A043-8029-B992149712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71B8-DF2A-2E41-BE66-2E18A767DA8A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9601424-70F4-1643-8E3A-557A0258D6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85BF48A-FF5C-8145-95A7-EE66A87C73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F0CC5-85BE-A64A-BD47-54C66F7E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9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60A27-BF12-6744-9E93-932A0E34D8BB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326F3-4732-B74B-9C70-D0992466E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3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5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304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957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60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26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913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566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21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74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45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探索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67"/>
          <a:stretch/>
        </p:blipFill>
        <p:spPr>
          <a:xfrm>
            <a:off x="0" y="0"/>
            <a:ext cx="12206140" cy="5594695"/>
          </a:xfrm>
          <a:prstGeom prst="rect">
            <a:avLst/>
          </a:prstGeom>
        </p:spPr>
      </p:pic>
      <p:sp>
        <p:nvSpPr>
          <p:cNvPr id="7" name="L 形 6"/>
          <p:cNvSpPr/>
          <p:nvPr userDrawn="1"/>
        </p:nvSpPr>
        <p:spPr>
          <a:xfrm rot="5400000">
            <a:off x="7853942" y="2130562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8227DEE9-8BE9-0D49-BF96-9E83C5312E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  <a:ln>
            <a:noFill/>
            <a:prstDash val="dash"/>
          </a:ln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2F43DA98-D48D-6947-95EF-BA3B05E688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="" xmlns:a16="http://schemas.microsoft.com/office/drawing/2014/main" id="{52F8733E-C4C9-8D4D-8DDA-CAB265AC05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519495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1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智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04"/>
          <a:stretch/>
        </p:blipFill>
        <p:spPr>
          <a:xfrm>
            <a:off x="0" y="375"/>
            <a:ext cx="12197432" cy="559923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62AA4863-E1EF-3342-A8CB-ECD4FD06CE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="" xmlns:a16="http://schemas.microsoft.com/office/drawing/2014/main" id="{195303EA-8491-464F-99A0-67F948701C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412816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56DBC59C-CE55-E340-A3AE-F88AAF0D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L 形 17">
            <a:extLst>
              <a:ext uri="{FF2B5EF4-FFF2-40B4-BE49-F238E27FC236}">
                <a16:creationId xmlns="" xmlns:a16="http://schemas.microsoft.com/office/drawing/2014/main" id="{3049C48A-4CAE-8940-8A29-89DE0543DF4C}"/>
              </a:ext>
            </a:extLst>
          </p:cNvPr>
          <p:cNvSpPr/>
          <p:nvPr userDrawn="1"/>
        </p:nvSpPr>
        <p:spPr>
          <a:xfrm rot="5400000">
            <a:off x="5369529" y="2370740"/>
            <a:ext cx="744262" cy="762208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</p:spTree>
    <p:extLst>
      <p:ext uri="{BB962C8B-B14F-4D97-AF65-F5344CB8AC3E}">
        <p14:creationId xmlns:p14="http://schemas.microsoft.com/office/powerpoint/2010/main" val="351448738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创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476"/>
          <a:stretch/>
        </p:blipFill>
        <p:spPr>
          <a:xfrm>
            <a:off x="0" y="374"/>
            <a:ext cx="12197432" cy="5590529"/>
          </a:xfrm>
          <a:prstGeom prst="rect">
            <a:avLst/>
          </a:prstGeom>
        </p:spPr>
      </p:pic>
      <p:sp>
        <p:nvSpPr>
          <p:cNvPr id="9" name="L 形 8"/>
          <p:cNvSpPr/>
          <p:nvPr userDrawn="1"/>
        </p:nvSpPr>
        <p:spPr>
          <a:xfrm rot="5400000">
            <a:off x="5945516" y="2323519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FB908F03-BBCC-164B-BE54-2E836D6E7C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="" xmlns:a16="http://schemas.microsoft.com/office/drawing/2014/main" id="{A3BE9F9B-07D9-DD4C-9CEF-250804A414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93A299E5-0026-5A42-88AA-B3A7F29D3A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4266986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攀登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02"/>
          <a:stretch/>
        </p:blipFill>
        <p:spPr>
          <a:xfrm>
            <a:off x="0" y="-74021"/>
            <a:ext cx="12197432" cy="56687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8" name="L 形 7"/>
          <p:cNvSpPr/>
          <p:nvPr userDrawn="1"/>
        </p:nvSpPr>
        <p:spPr>
          <a:xfrm rot="5400000">
            <a:off x="7929967" y="1657555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5" name="Text Placeholder 5">
            <a:extLst>
              <a:ext uri="{FF2B5EF4-FFF2-40B4-BE49-F238E27FC236}">
                <a16:creationId xmlns="" xmlns:a16="http://schemas.microsoft.com/office/drawing/2014/main" id="{6BB7B2F8-0AF7-D04F-81DD-52FDB6B732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462D1BCC-0781-514D-8FE8-12F4AF64BC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373707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1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3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900" indent="0" algn="ctr">
              <a:buNone/>
              <a:defRPr sz="2598"/>
            </a:lvl2pPr>
            <a:lvl3pPr marL="1187798" indent="0" algn="ctr">
              <a:buNone/>
              <a:defRPr sz="2338"/>
            </a:lvl3pPr>
            <a:lvl4pPr marL="1781699" indent="0" algn="ctr">
              <a:buNone/>
              <a:defRPr sz="2079"/>
            </a:lvl4pPr>
            <a:lvl5pPr marL="2375598" indent="0" algn="ctr">
              <a:buNone/>
              <a:defRPr sz="2079"/>
            </a:lvl5pPr>
            <a:lvl6pPr marL="2969497" indent="0" algn="ctr">
              <a:buNone/>
              <a:defRPr sz="2079"/>
            </a:lvl6pPr>
            <a:lvl7pPr marL="3563396" indent="0" algn="ctr">
              <a:buNone/>
              <a:defRPr sz="2079"/>
            </a:lvl7pPr>
            <a:lvl8pPr marL="4157297" indent="0" algn="ctr">
              <a:buNone/>
              <a:defRPr sz="2079"/>
            </a:lvl8pPr>
            <a:lvl9pPr marL="4751195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CA8B3F0C-616F-224A-B32F-9F9BF5EEE1B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6021" y="1512875"/>
            <a:ext cx="10733557" cy="4690459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4pPr>
            <a:lvl5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  <a:p>
            <a:pPr marL="329026" marR="0" lvl="1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575" marR="0" lvl="2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575" marR="0" lvl="2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857913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84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1960DD1-8AC3-8F46-9D2D-BF81187F43FC}"/>
              </a:ext>
            </a:extLst>
          </p:cNvPr>
          <p:cNvSpPr txBox="1"/>
          <p:nvPr userDrawn="1"/>
        </p:nvSpPr>
        <p:spPr>
          <a:xfrm>
            <a:off x="607486" y="1402064"/>
            <a:ext cx="3921034" cy="854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>
                <a:solidFill>
                  <a:schemeClr val="tx1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66478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if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19181AA-8E93-7743-ADEB-8A06A0DFC13A}"/>
              </a:ext>
            </a:extLst>
          </p:cNvPr>
          <p:cNvSpPr/>
          <p:nvPr userDrawn="1"/>
        </p:nvSpPr>
        <p:spPr>
          <a:xfrm>
            <a:off x="0" y="5590903"/>
            <a:ext cx="12196763" cy="12670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6E8B5C1-4D37-8442-902D-D86F9BBDE2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751" y="5970991"/>
            <a:ext cx="2260800" cy="48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0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92" r:id="rId3"/>
    <p:sldLayoutId id="2147483824" r:id="rId4"/>
  </p:sldLayoutIdLst>
  <p:hf hdr="0" ftr="0" dt="0"/>
  <p:txStyles>
    <p:titleStyle>
      <a:lvl1pPr algn="l" defTabSz="914400" rtl="0" eaLnBrk="1" latinLnBrk="0" hangingPunct="1">
        <a:lnSpc>
          <a:spcPts val="3440"/>
        </a:lnSpc>
        <a:spcBef>
          <a:spcPct val="0"/>
        </a:spcBef>
        <a:buNone/>
        <a:defRPr sz="32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000" kern="1200">
          <a:solidFill>
            <a:srgbClr val="1D1D1B"/>
          </a:solidFill>
          <a:latin typeface="Arial" panose="020B0604020202020204" pitchFamily="34" charset="0"/>
          <a:ea typeface="Microsoft YaHei" panose="020B0503020204020204" pitchFamily="34" charset="-122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pos="3841" userDrawn="1">
          <p15:clr>
            <a:srgbClr val="F26B43"/>
          </p15:clr>
        </p15:guide>
        <p15:guide id="3" pos="565" userDrawn="1">
          <p15:clr>
            <a:srgbClr val="F26B43"/>
          </p15:clr>
        </p15:guide>
        <p15:guide id="4" orient="horz" pos="4007" userDrawn="1">
          <p15:clr>
            <a:srgbClr val="F26B43"/>
          </p15:clr>
        </p15:guide>
        <p15:guide id="5" orient="horz" pos="1235" userDrawn="1">
          <p15:clr>
            <a:srgbClr val="F26B43"/>
          </p15:clr>
        </p15:guide>
        <p15:guide id="6" orient="horz" pos="55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2394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 userDrawn="1">
          <p15:clr>
            <a:srgbClr val="F26B43"/>
          </p15:clr>
        </p15:guide>
        <p15:guide id="2" pos="3842" userDrawn="1">
          <p15:clr>
            <a:srgbClr val="F26B43"/>
          </p15:clr>
        </p15:guide>
        <p15:guide id="3" pos="458" userDrawn="1">
          <p15:clr>
            <a:srgbClr val="F26B43"/>
          </p15:clr>
        </p15:guide>
        <p15:guide id="4" pos="7225" userDrawn="1">
          <p15:clr>
            <a:srgbClr val="F26B43"/>
          </p15:clr>
        </p15:guide>
        <p15:guide id="5" orient="horz" pos="410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14634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baseline="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Huawei Confidential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90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837181-38C6-AD4F-B8BA-B444770388BB}" type="slidenum">
              <a:rPr lang="en-US" sz="90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8908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1" y="2625389"/>
            <a:ext cx="1963323" cy="4233515"/>
            <a:chOff x="5343885" y="-48857"/>
            <a:chExt cx="3263586" cy="7037279"/>
          </a:xfrm>
        </p:grpSpPr>
        <p:sp>
          <p:nvSpPr>
            <p:cNvPr id="89" name="矩形 13">
              <a:extLst>
                <a:ext uri="{FF2B5EF4-FFF2-40B4-BE49-F238E27FC236}">
                  <a16:creationId xmlns="" xmlns:a16="http://schemas.microsoft.com/office/drawing/2014/main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90" name="文本框 15">
              <a:extLst>
                <a:ext uri="{FF2B5EF4-FFF2-40B4-BE49-F238E27FC236}">
                  <a16:creationId xmlns="" xmlns:a16="http://schemas.microsoft.com/office/drawing/2014/main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91" name="矩形 13">
              <a:extLst>
                <a:ext uri="{FF2B5EF4-FFF2-40B4-BE49-F238E27FC236}">
                  <a16:creationId xmlns="" xmlns:a16="http://schemas.microsoft.com/office/drawing/2014/main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92" name="矩形 13">
              <a:extLst>
                <a:ext uri="{FF2B5EF4-FFF2-40B4-BE49-F238E27FC236}">
                  <a16:creationId xmlns="" xmlns:a16="http://schemas.microsoft.com/office/drawing/2014/main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93" name="矩形 13">
              <a:extLst>
                <a:ext uri="{FF2B5EF4-FFF2-40B4-BE49-F238E27FC236}">
                  <a16:creationId xmlns="" xmlns:a16="http://schemas.microsoft.com/office/drawing/2014/main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94" name="矩形 13">
              <a:extLst>
                <a:ext uri="{FF2B5EF4-FFF2-40B4-BE49-F238E27FC236}">
                  <a16:creationId xmlns="" xmlns:a16="http://schemas.microsoft.com/office/drawing/2014/main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95" name="矩形 13">
              <a:extLst>
                <a:ext uri="{FF2B5EF4-FFF2-40B4-BE49-F238E27FC236}">
                  <a16:creationId xmlns="" xmlns:a16="http://schemas.microsoft.com/office/drawing/2014/main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6" name="矩形 13">
              <a:extLst>
                <a:ext uri="{FF2B5EF4-FFF2-40B4-BE49-F238E27FC236}">
                  <a16:creationId xmlns="" xmlns:a16="http://schemas.microsoft.com/office/drawing/2014/main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97" name="文本框 15">
              <a:extLst>
                <a:ext uri="{FF2B5EF4-FFF2-40B4-BE49-F238E27FC236}">
                  <a16:creationId xmlns="" xmlns:a16="http://schemas.microsoft.com/office/drawing/2014/main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98" name="矩形 13">
              <a:extLst>
                <a:ext uri="{FF2B5EF4-FFF2-40B4-BE49-F238E27FC236}">
                  <a16:creationId xmlns="" xmlns:a16="http://schemas.microsoft.com/office/drawing/2014/main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99" name="矩形 13">
              <a:extLst>
                <a:ext uri="{FF2B5EF4-FFF2-40B4-BE49-F238E27FC236}">
                  <a16:creationId xmlns="" xmlns:a16="http://schemas.microsoft.com/office/drawing/2014/main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00" name="矩形 13">
              <a:extLst>
                <a:ext uri="{FF2B5EF4-FFF2-40B4-BE49-F238E27FC236}">
                  <a16:creationId xmlns="" xmlns:a16="http://schemas.microsoft.com/office/drawing/2014/main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01" name="矩形 13">
              <a:extLst>
                <a:ext uri="{FF2B5EF4-FFF2-40B4-BE49-F238E27FC236}">
                  <a16:creationId xmlns="" xmlns:a16="http://schemas.microsoft.com/office/drawing/2014/main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102" name="矩形 13">
              <a:extLst>
                <a:ext uri="{FF2B5EF4-FFF2-40B4-BE49-F238E27FC236}">
                  <a16:creationId xmlns="" xmlns:a16="http://schemas.microsoft.com/office/drawing/2014/main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103" name="矩形 13">
              <a:extLst>
                <a:ext uri="{FF2B5EF4-FFF2-40B4-BE49-F238E27FC236}">
                  <a16:creationId xmlns="" xmlns:a16="http://schemas.microsoft.com/office/drawing/2014/main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104" name="矩形 13">
              <a:extLst>
                <a:ext uri="{FF2B5EF4-FFF2-40B4-BE49-F238E27FC236}">
                  <a16:creationId xmlns="" xmlns:a16="http://schemas.microsoft.com/office/drawing/2014/main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105" name="矩形 13">
              <a:extLst>
                <a:ext uri="{FF2B5EF4-FFF2-40B4-BE49-F238E27FC236}">
                  <a16:creationId xmlns="" xmlns:a16="http://schemas.microsoft.com/office/drawing/2014/main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106" name="矩形 13">
              <a:extLst>
                <a:ext uri="{FF2B5EF4-FFF2-40B4-BE49-F238E27FC236}">
                  <a16:creationId xmlns="" xmlns:a16="http://schemas.microsoft.com/office/drawing/2014/main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107" name="矩形 13">
              <a:extLst>
                <a:ext uri="{FF2B5EF4-FFF2-40B4-BE49-F238E27FC236}">
                  <a16:creationId xmlns="" xmlns:a16="http://schemas.microsoft.com/office/drawing/2014/main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108" name="矩形 13">
              <a:extLst>
                <a:ext uri="{FF2B5EF4-FFF2-40B4-BE49-F238E27FC236}">
                  <a16:creationId xmlns="" xmlns:a16="http://schemas.microsoft.com/office/drawing/2014/main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109" name="矩形 13">
              <a:extLst>
                <a:ext uri="{FF2B5EF4-FFF2-40B4-BE49-F238E27FC236}">
                  <a16:creationId xmlns="" xmlns:a16="http://schemas.microsoft.com/office/drawing/2014/main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0" name="矩形 13">
              <a:extLst>
                <a:ext uri="{FF2B5EF4-FFF2-40B4-BE49-F238E27FC236}">
                  <a16:creationId xmlns="" xmlns:a16="http://schemas.microsoft.com/office/drawing/2014/main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111" name="矩形 13">
              <a:extLst>
                <a:ext uri="{FF2B5EF4-FFF2-40B4-BE49-F238E27FC236}">
                  <a16:creationId xmlns="" xmlns:a16="http://schemas.microsoft.com/office/drawing/2014/main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112" name="矩形 13">
              <a:extLst>
                <a:ext uri="{FF2B5EF4-FFF2-40B4-BE49-F238E27FC236}">
                  <a16:creationId xmlns="" xmlns:a16="http://schemas.microsoft.com/office/drawing/2014/main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113" name="矩形 13">
              <a:extLst>
                <a:ext uri="{FF2B5EF4-FFF2-40B4-BE49-F238E27FC236}">
                  <a16:creationId xmlns="" xmlns:a16="http://schemas.microsoft.com/office/drawing/2014/main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114" name="矩形 13">
              <a:extLst>
                <a:ext uri="{FF2B5EF4-FFF2-40B4-BE49-F238E27FC236}">
                  <a16:creationId xmlns="" xmlns:a16="http://schemas.microsoft.com/office/drawing/2014/main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115" name="矩形 13">
              <a:extLst>
                <a:ext uri="{FF2B5EF4-FFF2-40B4-BE49-F238E27FC236}">
                  <a16:creationId xmlns="" xmlns:a16="http://schemas.microsoft.com/office/drawing/2014/main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116" name="矩形 13">
              <a:extLst>
                <a:ext uri="{FF2B5EF4-FFF2-40B4-BE49-F238E27FC236}">
                  <a16:creationId xmlns="" xmlns:a16="http://schemas.microsoft.com/office/drawing/2014/main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117" name="矩形 13">
              <a:extLst>
                <a:ext uri="{FF2B5EF4-FFF2-40B4-BE49-F238E27FC236}">
                  <a16:creationId xmlns="" xmlns:a16="http://schemas.microsoft.com/office/drawing/2014/main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8" name="矩形 13">
              <a:extLst>
                <a:ext uri="{FF2B5EF4-FFF2-40B4-BE49-F238E27FC236}">
                  <a16:creationId xmlns="" xmlns:a16="http://schemas.microsoft.com/office/drawing/2014/main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119" name="矩形 13">
              <a:extLst>
                <a:ext uri="{FF2B5EF4-FFF2-40B4-BE49-F238E27FC236}">
                  <a16:creationId xmlns="" xmlns:a16="http://schemas.microsoft.com/office/drawing/2014/main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120" name="矩形 13">
              <a:extLst>
                <a:ext uri="{FF2B5EF4-FFF2-40B4-BE49-F238E27FC236}">
                  <a16:creationId xmlns="" xmlns:a16="http://schemas.microsoft.com/office/drawing/2014/main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121" name="矩形 13">
              <a:extLst>
                <a:ext uri="{FF2B5EF4-FFF2-40B4-BE49-F238E27FC236}">
                  <a16:creationId xmlns="" xmlns:a16="http://schemas.microsoft.com/office/drawing/2014/main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122" name="矩形 13">
              <a:extLst>
                <a:ext uri="{FF2B5EF4-FFF2-40B4-BE49-F238E27FC236}">
                  <a16:creationId xmlns="" xmlns:a16="http://schemas.microsoft.com/office/drawing/2014/main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123" name="矩形 13">
              <a:extLst>
                <a:ext uri="{FF2B5EF4-FFF2-40B4-BE49-F238E27FC236}">
                  <a16:creationId xmlns="" xmlns:a16="http://schemas.microsoft.com/office/drawing/2014/main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124" name="矩形 13">
              <a:extLst>
                <a:ext uri="{FF2B5EF4-FFF2-40B4-BE49-F238E27FC236}">
                  <a16:creationId xmlns="" xmlns:a16="http://schemas.microsoft.com/office/drawing/2014/main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125" name="矩形 13">
              <a:extLst>
                <a:ext uri="{FF2B5EF4-FFF2-40B4-BE49-F238E27FC236}">
                  <a16:creationId xmlns="" xmlns:a16="http://schemas.microsoft.com/office/drawing/2014/main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126" name="矩形 13">
              <a:extLst>
                <a:ext uri="{FF2B5EF4-FFF2-40B4-BE49-F238E27FC236}">
                  <a16:creationId xmlns="" xmlns:a16="http://schemas.microsoft.com/office/drawing/2014/main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127" name="矩形 13">
              <a:extLst>
                <a:ext uri="{FF2B5EF4-FFF2-40B4-BE49-F238E27FC236}">
                  <a16:creationId xmlns="" xmlns:a16="http://schemas.microsoft.com/office/drawing/2014/main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128" name="矩形 13">
              <a:extLst>
                <a:ext uri="{FF2B5EF4-FFF2-40B4-BE49-F238E27FC236}">
                  <a16:creationId xmlns="" xmlns:a16="http://schemas.microsoft.com/office/drawing/2014/main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92D9040A-3082-2F49-987E-B51574332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176" y="6323416"/>
            <a:ext cx="1270800" cy="27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</p:sldLayoutIdLst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 userDrawn="1">
          <p15:clr>
            <a:srgbClr val="F26B43"/>
          </p15:clr>
        </p15:guide>
        <p15:guide id="2" pos="3842" userDrawn="1">
          <p15:clr>
            <a:srgbClr val="F26B43"/>
          </p15:clr>
        </p15:guide>
        <p15:guide id="3" pos="458" userDrawn="1">
          <p15:clr>
            <a:srgbClr val="F26B43"/>
          </p15:clr>
        </p15:guide>
        <p15:guide id="4" pos="7225" userDrawn="1">
          <p15:clr>
            <a:srgbClr val="F26B43"/>
          </p15:clr>
        </p15:guide>
        <p15:guide id="5" orient="horz" pos="410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45F1158-B1AA-8F41-AF0A-FEA0EC187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69" y="1467870"/>
            <a:ext cx="3984232" cy="2816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="" xmlns:a16="http://schemas.microsoft.com/office/drawing/2014/main" id="{F8FC7CCD-75EB-9C44-BC7D-29679334A8CA}"/>
              </a:ext>
            </a:extLst>
          </p:cNvPr>
          <p:cNvSpPr txBox="1">
            <a:spLocks/>
          </p:cNvSpPr>
          <p:nvPr userDrawn="1"/>
        </p:nvSpPr>
        <p:spPr>
          <a:xfrm>
            <a:off x="7979357" y="2794960"/>
            <a:ext cx="3225168" cy="20299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65"/>
              </a:lnSpc>
            </a:pPr>
            <a: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  <a:t>Copyright©2018 Huawei Technologies Co., Ltd.</a:t>
            </a:r>
            <a:b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</a:br>
            <a: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  <a:t>All Rights Reserved.</a:t>
            </a:r>
            <a:r>
              <a:rPr kumimoji="1" lang="en-US" altLang="zh-CN" sz="779" dirty="0">
                <a:solidFill>
                  <a:srgbClr val="1D1D1B"/>
                </a:solidFill>
                <a:latin typeface="+mn-lt"/>
              </a:rPr>
              <a:t/>
            </a:r>
            <a:br>
              <a:rPr kumimoji="1" lang="en-US" altLang="zh-CN" sz="779" dirty="0">
                <a:solidFill>
                  <a:srgbClr val="1D1D1B"/>
                </a:solidFill>
                <a:latin typeface="+mn-lt"/>
              </a:rPr>
            </a:br>
            <a:r>
              <a:rPr kumimoji="1" lang="en-US" altLang="zh-CN" sz="779" dirty="0">
                <a:solidFill>
                  <a:srgbClr val="1D1D1B"/>
                </a:solidFill>
                <a:latin typeface="+mn-lt"/>
              </a:rPr>
              <a:t/>
            </a:r>
            <a:br>
              <a:rPr kumimoji="1" lang="en-US" altLang="zh-CN" sz="779" dirty="0">
                <a:solidFill>
                  <a:srgbClr val="1D1D1B"/>
                </a:solidFill>
                <a:latin typeface="+mn-lt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 information in this document may contain predictive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statements including, without limitation, statements regarding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 future financial and operating results, future product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portfolio, new technology, etc. There are a number of factors that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could cause actual results and developments to differ materially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from those expressed or implied in the predictive statements.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Therefore, such information is provided for reference purpose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only and constitutes neither an offer nor an acceptance. Huawei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may change the information at any time without notice. </a:t>
            </a:r>
          </a:p>
          <a:p>
            <a:pPr>
              <a:lnSpc>
                <a:spcPts val="1065"/>
              </a:lnSpc>
            </a:pPr>
            <a:endParaRPr kumimoji="1" lang="zh-CN" altLang="en-US" sz="779" dirty="0">
              <a:solidFill>
                <a:srgbClr val="1D1D1B"/>
              </a:solidFill>
              <a:latin typeface="+mn-lt"/>
            </a:endParaRPr>
          </a:p>
        </p:txBody>
      </p:sp>
      <p:sp>
        <p:nvSpPr>
          <p:cNvPr id="6" name="Subtitle 6">
            <a:extLst>
              <a:ext uri="{FF2B5EF4-FFF2-40B4-BE49-F238E27FC236}">
                <a16:creationId xmlns="" xmlns:a16="http://schemas.microsoft.com/office/drawing/2014/main" id="{12B8F806-ABD5-064C-8793-5E22C72554FD}"/>
              </a:ext>
            </a:extLst>
          </p:cNvPr>
          <p:cNvSpPr txBox="1">
            <a:spLocks/>
          </p:cNvSpPr>
          <p:nvPr userDrawn="1"/>
        </p:nvSpPr>
        <p:spPr>
          <a:xfrm>
            <a:off x="7987276" y="1631849"/>
            <a:ext cx="3477701" cy="4911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81"/>
              </a:lnSpc>
              <a:spcBef>
                <a:spcPts val="0"/>
              </a:spcBef>
            </a:pPr>
            <a:r>
              <a:rPr kumimoji="1" lang="zh-CN" altLang="en-US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把数字世界带入每个人、每个家庭、</a:t>
            </a:r>
            <a:r>
              <a:rPr kumimoji="1" lang="en-US" altLang="zh-CN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/>
            </a:r>
            <a:br>
              <a:rPr kumimoji="1" lang="en-US" altLang="zh-CN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</a:br>
            <a:r>
              <a:rPr kumimoji="1" lang="zh-CN" altLang="en-US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每个组织，构建万物互联的智能世界。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="" xmlns:a16="http://schemas.microsoft.com/office/drawing/2014/main" id="{F1235B6F-D691-2C40-93D4-EC5427ADDFB0}"/>
              </a:ext>
            </a:extLst>
          </p:cNvPr>
          <p:cNvSpPr txBox="1">
            <a:spLocks/>
          </p:cNvSpPr>
          <p:nvPr userDrawn="1"/>
        </p:nvSpPr>
        <p:spPr>
          <a:xfrm>
            <a:off x="7977672" y="2106124"/>
            <a:ext cx="3481833" cy="5828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94"/>
              </a:lnSpc>
            </a:pP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Bring digital to every person, home and </a:t>
            </a:r>
            <a:b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organization for a fully connected, </a:t>
            </a:r>
            <a:b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intelligent world.</a:t>
            </a:r>
            <a:endParaRPr kumimoji="1" lang="zh-CN" altLang="en-US" sz="1200" dirty="0">
              <a:solidFill>
                <a:srgbClr val="1D1D1B"/>
              </a:solidFill>
              <a:latin typeface="+mn-lt"/>
              <a:ea typeface="Microsoft YaHei" charset="-122"/>
              <a:cs typeface="Microsoft YaHei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A792140-33FB-E045-9071-EE8DB65F2A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676" y="5237566"/>
            <a:ext cx="1875600" cy="40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0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  <a:cs typeface="Arial" panose="020B0604020202020204" pitchFamily="34" charset="0"/>
        </a:defRPr>
      </a:lvl1pPr>
    </p:titleStyle>
    <p:bodyStyle>
      <a:lvl1pPr marL="0" indent="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None/>
        <a:defRPr sz="1819" kern="1200">
          <a:solidFill>
            <a:srgbClr val="FFFFFF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1pPr>
      <a:lvl2pPr marL="593900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 userDrawn="1">
          <p15:clr>
            <a:srgbClr val="F26B43"/>
          </p15:clr>
        </p15:guide>
        <p15:guide id="2" pos="3842" userDrawn="1">
          <p15:clr>
            <a:srgbClr val="F26B43"/>
          </p15:clr>
        </p15:guide>
        <p15:guide id="3" pos="458" userDrawn="1">
          <p15:clr>
            <a:srgbClr val="F26B43"/>
          </p15:clr>
        </p15:guide>
        <p15:guide id="4" pos="72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98996" y="907092"/>
            <a:ext cx="6919124" cy="894276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Huawei ICT </a:t>
            </a:r>
            <a:r>
              <a:rPr lang="en-US" altLang="zh-CN" dirty="0">
                <a:solidFill>
                  <a:srgbClr val="C00000"/>
                </a:solidFill>
              </a:rPr>
              <a:t>Competition </a:t>
            </a:r>
            <a:r>
              <a:rPr lang="en-US" altLang="zh-CN" dirty="0" smtClean="0">
                <a:solidFill>
                  <a:srgbClr val="C00000"/>
                </a:solidFill>
              </a:rPr>
              <a:t/>
            </a:r>
            <a:br>
              <a:rPr lang="en-US" altLang="zh-CN" dirty="0" smtClean="0">
                <a:solidFill>
                  <a:srgbClr val="C00000"/>
                </a:solidFill>
              </a:rPr>
            </a:br>
            <a:r>
              <a:rPr lang="en-US" altLang="zh-CN" dirty="0">
                <a:solidFill>
                  <a:srgbClr val="C00000"/>
                </a:solidFill>
              </a:rPr>
              <a:t>Student </a:t>
            </a:r>
            <a:r>
              <a:rPr lang="en-US" altLang="zh-CN" dirty="0" smtClean="0">
                <a:solidFill>
                  <a:srgbClr val="C00000"/>
                </a:solidFill>
              </a:rPr>
              <a:t>Registration Guide</a:t>
            </a:r>
            <a:endParaRPr lang="zh-CN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3E566F3-A3A5-4146-9236-C652EFF2FB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/>
              <a:t>Security Level: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95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02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en-US" altLang="zh-CN" dirty="0" smtClean="0"/>
              <a:t>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Guest visits ICT Academy homepage</a:t>
            </a:r>
          </a:p>
          <a:p>
            <a:r>
              <a:rPr lang="en-US" dirty="0"/>
              <a:t>How to register for the competition(unregistered accounts)</a:t>
            </a:r>
          </a:p>
          <a:p>
            <a:r>
              <a:rPr lang="en-US" dirty="0"/>
              <a:t>How to register for the competition(registered accounts)</a:t>
            </a:r>
          </a:p>
          <a:p>
            <a:r>
              <a:rPr lang="en-US" dirty="0"/>
              <a:t>Replenishment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64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="" xmlns:a16="http://schemas.microsoft.com/office/drawing/2014/main" id="{CE0CEC36-5881-F64A-A70F-904DBA9886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1. Guest </a:t>
            </a:r>
            <a:r>
              <a:rPr lang="en-US" sz="2800" dirty="0"/>
              <a:t>visits ICT Competition homepage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55F986D5-D7D9-6446-9526-9389CD9831D8}"/>
              </a:ext>
            </a:extLst>
          </p:cNvPr>
          <p:cNvSpPr txBox="1">
            <a:spLocks/>
          </p:cNvSpPr>
          <p:nvPr/>
        </p:nvSpPr>
        <p:spPr>
          <a:xfrm>
            <a:off x="736258" y="2026606"/>
            <a:ext cx="10733557" cy="4690459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3pPr>
            <a:lvl4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46145" y="1526975"/>
            <a:ext cx="7904472" cy="792312"/>
          </a:xfrm>
          <a:prstGeom prst="rect">
            <a:avLst/>
          </a:prstGeom>
          <a:solidFill>
            <a:srgbClr val="B5B5B5"/>
          </a:solidFill>
          <a:ln>
            <a:noFill/>
          </a:ln>
          <a:effectLst/>
        </p:spPr>
        <p:txBody>
          <a:bodyPr vert="horz" wrap="square" lIns="0" tIns="40064" rIns="80129" bIns="40064" numCol="1" anchor="ctr" anchorCtr="0" compatLnSpc="1">
            <a:prstTxWarp prst="textNoShape">
              <a:avLst/>
            </a:prstTxWarp>
          </a:bodyPr>
          <a:lstStyle>
            <a:lvl1pPr algn="l" defTabSz="118779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1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</a:t>
            </a:r>
            <a:r>
              <a:rPr lang="en-US" altLang="zh-CN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Visit 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https://e.huawei.com/en/talent/#/ict-academy/home?navType=talentAlliance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</a:t>
            </a:r>
            <a:r>
              <a:rPr lang="en-US" altLang="zh-CN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“ICT Academy-ICT Competition” to enter the </a:t>
            </a:r>
            <a:r>
              <a:rPr lang="en-US" altLang="zh-CN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ICT Competition</a:t>
            </a:r>
            <a:r>
              <a:rPr lang="en-US" altLang="zh-CN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homepage.</a:t>
            </a:r>
            <a:endParaRPr lang="zh-CN" altLang="en-US" sz="14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45" y="2326952"/>
            <a:ext cx="7904472" cy="377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1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2. How to register for the competition(unregistered accounts)</a:t>
            </a:r>
          </a:p>
          <a:p>
            <a:endParaRPr lang="zh-CN" altLang="en-US" sz="28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9104" y="1473928"/>
            <a:ext cx="3785837" cy="413436"/>
          </a:xfrm>
          <a:prstGeom prst="rect">
            <a:avLst/>
          </a:prstGeom>
        </p:spPr>
        <p:txBody>
          <a:bodyPr/>
          <a:lstStyle>
            <a:lvl1pPr algn="l" defTabSz="118779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1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Choose your regional competition.</a:t>
            </a:r>
            <a:endParaRPr lang="zh-CN" altLang="en-US" sz="1600" dirty="0" smtClean="0">
              <a:solidFill>
                <a:srgbClr val="C0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250573" y="2502248"/>
            <a:ext cx="5421600" cy="36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0064" rIns="80129" bIns="4006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" pitchFamily="34" charset="0"/>
                <a:ea typeface="黑体" pitchFamily="49" charset="-122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黑体" pitchFamily="49" charset="-122"/>
                <a:ea typeface="黑体" pitchFamily="49" charset="-122"/>
                <a:cs typeface="宋体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黑体" pitchFamily="49" charset="-122"/>
                <a:ea typeface="黑体" pitchFamily="49" charset="-122"/>
                <a:cs typeface="宋体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黑体" pitchFamily="49" charset="-122"/>
                <a:ea typeface="黑体" pitchFamily="49" charset="-122"/>
                <a:cs typeface="宋体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黑体" pitchFamily="49" charset="-122"/>
                <a:ea typeface="黑体" pitchFamily="49" charset="-122"/>
                <a:cs typeface="宋体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Competition Registration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register.</a:t>
            </a:r>
            <a:endParaRPr lang="zh-CN" altLang="en-US" sz="1600" kern="0" dirty="0" smtClean="0">
              <a:solidFill>
                <a:srgbClr val="C00000"/>
              </a:solidFill>
            </a:endParaRPr>
          </a:p>
        </p:txBody>
      </p:sp>
      <p:sp>
        <p:nvSpPr>
          <p:cNvPr id="11" name="右箭头 10"/>
          <p:cNvSpPr/>
          <p:nvPr/>
        </p:nvSpPr>
        <p:spPr bwMode="auto">
          <a:xfrm>
            <a:off x="5705519" y="3990252"/>
            <a:ext cx="619246" cy="241405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pic>
        <p:nvPicPr>
          <p:cNvPr id="14" name="Picture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765" y="2855454"/>
            <a:ext cx="5110984" cy="2996706"/>
          </a:xfrm>
          <a:prstGeom prst="rect">
            <a:avLst/>
          </a:prstGeom>
        </p:spPr>
      </p:pic>
      <p:sp>
        <p:nvSpPr>
          <p:cNvPr id="10" name="KSO_Shape"/>
          <p:cNvSpPr>
            <a:spLocks/>
          </p:cNvSpPr>
          <p:nvPr/>
        </p:nvSpPr>
        <p:spPr bwMode="auto">
          <a:xfrm>
            <a:off x="6814355" y="5367115"/>
            <a:ext cx="406903" cy="644218"/>
          </a:xfrm>
          <a:custGeom>
            <a:avLst/>
            <a:gdLst/>
            <a:ahLst/>
            <a:cxnLst/>
            <a:rect l="0" t="0" r="r" b="b"/>
            <a:pathLst>
              <a:path w="1646238" h="2433638">
                <a:moveTo>
                  <a:pt x="577732" y="161925"/>
                </a:moveTo>
                <a:lnTo>
                  <a:pt x="586070" y="162719"/>
                </a:lnTo>
                <a:lnTo>
                  <a:pt x="593614" y="163910"/>
                </a:lnTo>
                <a:lnTo>
                  <a:pt x="597585" y="164703"/>
                </a:lnTo>
                <a:lnTo>
                  <a:pt x="601953" y="165894"/>
                </a:lnTo>
                <a:lnTo>
                  <a:pt x="605526" y="167482"/>
                </a:lnTo>
                <a:lnTo>
                  <a:pt x="609100" y="169069"/>
                </a:lnTo>
                <a:lnTo>
                  <a:pt x="612674" y="171053"/>
                </a:lnTo>
                <a:lnTo>
                  <a:pt x="616247" y="173435"/>
                </a:lnTo>
                <a:lnTo>
                  <a:pt x="619821" y="176610"/>
                </a:lnTo>
                <a:lnTo>
                  <a:pt x="623394" y="179388"/>
                </a:lnTo>
                <a:lnTo>
                  <a:pt x="626968" y="182563"/>
                </a:lnTo>
                <a:lnTo>
                  <a:pt x="630145" y="186135"/>
                </a:lnTo>
                <a:lnTo>
                  <a:pt x="633321" y="190103"/>
                </a:lnTo>
                <a:lnTo>
                  <a:pt x="636498" y="194469"/>
                </a:lnTo>
                <a:lnTo>
                  <a:pt x="639674" y="199232"/>
                </a:lnTo>
                <a:lnTo>
                  <a:pt x="642454" y="204788"/>
                </a:lnTo>
                <a:lnTo>
                  <a:pt x="645233" y="210344"/>
                </a:lnTo>
                <a:lnTo>
                  <a:pt x="648013" y="216297"/>
                </a:lnTo>
                <a:lnTo>
                  <a:pt x="650792" y="222647"/>
                </a:lnTo>
                <a:lnTo>
                  <a:pt x="653969" y="229394"/>
                </a:lnTo>
                <a:lnTo>
                  <a:pt x="656351" y="237332"/>
                </a:lnTo>
                <a:lnTo>
                  <a:pt x="658733" y="245269"/>
                </a:lnTo>
                <a:lnTo>
                  <a:pt x="838208" y="927100"/>
                </a:lnTo>
                <a:lnTo>
                  <a:pt x="840193" y="928291"/>
                </a:lnTo>
                <a:lnTo>
                  <a:pt x="841781" y="933450"/>
                </a:lnTo>
                <a:lnTo>
                  <a:pt x="899356" y="921941"/>
                </a:lnTo>
                <a:lnTo>
                  <a:pt x="911665" y="922338"/>
                </a:lnTo>
                <a:lnTo>
                  <a:pt x="923180" y="923529"/>
                </a:lnTo>
                <a:lnTo>
                  <a:pt x="935489" y="924719"/>
                </a:lnTo>
                <a:lnTo>
                  <a:pt x="946607" y="926704"/>
                </a:lnTo>
                <a:lnTo>
                  <a:pt x="957725" y="929482"/>
                </a:lnTo>
                <a:lnTo>
                  <a:pt x="969240" y="932657"/>
                </a:lnTo>
                <a:lnTo>
                  <a:pt x="979960" y="936229"/>
                </a:lnTo>
                <a:lnTo>
                  <a:pt x="991078" y="939800"/>
                </a:lnTo>
                <a:lnTo>
                  <a:pt x="1001402" y="944166"/>
                </a:lnTo>
                <a:lnTo>
                  <a:pt x="1011726" y="948929"/>
                </a:lnTo>
                <a:lnTo>
                  <a:pt x="1022049" y="954485"/>
                </a:lnTo>
                <a:lnTo>
                  <a:pt x="1031976" y="960438"/>
                </a:lnTo>
                <a:lnTo>
                  <a:pt x="1041506" y="966788"/>
                </a:lnTo>
                <a:lnTo>
                  <a:pt x="1051432" y="973535"/>
                </a:lnTo>
                <a:lnTo>
                  <a:pt x="1060565" y="980679"/>
                </a:lnTo>
                <a:lnTo>
                  <a:pt x="1069697" y="988616"/>
                </a:lnTo>
                <a:lnTo>
                  <a:pt x="1076050" y="994172"/>
                </a:lnTo>
                <a:lnTo>
                  <a:pt x="1081212" y="999729"/>
                </a:lnTo>
                <a:lnTo>
                  <a:pt x="1086374" y="1005682"/>
                </a:lnTo>
                <a:lnTo>
                  <a:pt x="1090345" y="1012032"/>
                </a:lnTo>
                <a:lnTo>
                  <a:pt x="1126478" y="1071960"/>
                </a:lnTo>
                <a:lnTo>
                  <a:pt x="1183258" y="1074341"/>
                </a:lnTo>
                <a:lnTo>
                  <a:pt x="1184847" y="1075532"/>
                </a:lnTo>
                <a:lnTo>
                  <a:pt x="1199538" y="1077913"/>
                </a:lnTo>
                <a:lnTo>
                  <a:pt x="1214230" y="1081088"/>
                </a:lnTo>
                <a:lnTo>
                  <a:pt x="1228524" y="1085057"/>
                </a:lnTo>
                <a:lnTo>
                  <a:pt x="1242818" y="1089422"/>
                </a:lnTo>
                <a:lnTo>
                  <a:pt x="1256716" y="1094582"/>
                </a:lnTo>
                <a:lnTo>
                  <a:pt x="1271010" y="1100932"/>
                </a:lnTo>
                <a:lnTo>
                  <a:pt x="1284510" y="1106885"/>
                </a:lnTo>
                <a:lnTo>
                  <a:pt x="1298011" y="1114029"/>
                </a:lnTo>
                <a:lnTo>
                  <a:pt x="1310717" y="1121172"/>
                </a:lnTo>
                <a:lnTo>
                  <a:pt x="1323820" y="1129507"/>
                </a:lnTo>
                <a:lnTo>
                  <a:pt x="1336129" y="1137444"/>
                </a:lnTo>
                <a:lnTo>
                  <a:pt x="1348041" y="1146175"/>
                </a:lnTo>
                <a:lnTo>
                  <a:pt x="1359953" y="1155700"/>
                </a:lnTo>
                <a:lnTo>
                  <a:pt x="1371071" y="1165225"/>
                </a:lnTo>
                <a:lnTo>
                  <a:pt x="1381792" y="1175147"/>
                </a:lnTo>
                <a:lnTo>
                  <a:pt x="1392115" y="1185863"/>
                </a:lnTo>
                <a:lnTo>
                  <a:pt x="1408792" y="1204119"/>
                </a:lnTo>
                <a:lnTo>
                  <a:pt x="1424278" y="1223566"/>
                </a:lnTo>
                <a:lnTo>
                  <a:pt x="1439763" y="1243410"/>
                </a:lnTo>
                <a:lnTo>
                  <a:pt x="1454058" y="1263254"/>
                </a:lnTo>
                <a:lnTo>
                  <a:pt x="1467955" y="1283891"/>
                </a:lnTo>
                <a:lnTo>
                  <a:pt x="1480264" y="1305322"/>
                </a:lnTo>
                <a:lnTo>
                  <a:pt x="1492970" y="1327150"/>
                </a:lnTo>
                <a:lnTo>
                  <a:pt x="1504088" y="1348582"/>
                </a:lnTo>
                <a:lnTo>
                  <a:pt x="1505279" y="1351360"/>
                </a:lnTo>
                <a:lnTo>
                  <a:pt x="1506471" y="1352154"/>
                </a:lnTo>
                <a:lnTo>
                  <a:pt x="1508059" y="1352550"/>
                </a:lnTo>
                <a:lnTo>
                  <a:pt x="1518780" y="1353344"/>
                </a:lnTo>
                <a:lnTo>
                  <a:pt x="1528309" y="1355329"/>
                </a:lnTo>
                <a:lnTo>
                  <a:pt x="1537839" y="1357710"/>
                </a:lnTo>
                <a:lnTo>
                  <a:pt x="1546971" y="1360885"/>
                </a:lnTo>
                <a:lnTo>
                  <a:pt x="1555707" y="1364457"/>
                </a:lnTo>
                <a:lnTo>
                  <a:pt x="1563648" y="1368822"/>
                </a:lnTo>
                <a:lnTo>
                  <a:pt x="1571590" y="1373982"/>
                </a:lnTo>
                <a:lnTo>
                  <a:pt x="1578737" y="1379935"/>
                </a:lnTo>
                <a:lnTo>
                  <a:pt x="1585487" y="1385888"/>
                </a:lnTo>
                <a:lnTo>
                  <a:pt x="1591840" y="1392238"/>
                </a:lnTo>
                <a:lnTo>
                  <a:pt x="1597796" y="1398985"/>
                </a:lnTo>
                <a:lnTo>
                  <a:pt x="1603752" y="1406525"/>
                </a:lnTo>
                <a:lnTo>
                  <a:pt x="1608914" y="1413669"/>
                </a:lnTo>
                <a:lnTo>
                  <a:pt x="1613678" y="1421607"/>
                </a:lnTo>
                <a:lnTo>
                  <a:pt x="1618046" y="1429544"/>
                </a:lnTo>
                <a:lnTo>
                  <a:pt x="1622017" y="1437879"/>
                </a:lnTo>
                <a:lnTo>
                  <a:pt x="1625988" y="1446213"/>
                </a:lnTo>
                <a:lnTo>
                  <a:pt x="1629561" y="1454547"/>
                </a:lnTo>
                <a:lnTo>
                  <a:pt x="1632738" y="1463279"/>
                </a:lnTo>
                <a:lnTo>
                  <a:pt x="1635517" y="1471613"/>
                </a:lnTo>
                <a:lnTo>
                  <a:pt x="1637900" y="1479947"/>
                </a:lnTo>
                <a:lnTo>
                  <a:pt x="1639885" y="1488282"/>
                </a:lnTo>
                <a:lnTo>
                  <a:pt x="1641473" y="1497013"/>
                </a:lnTo>
                <a:lnTo>
                  <a:pt x="1643062" y="1504950"/>
                </a:lnTo>
                <a:lnTo>
                  <a:pt x="1644253" y="1512491"/>
                </a:lnTo>
                <a:lnTo>
                  <a:pt x="1645047" y="1520429"/>
                </a:lnTo>
                <a:lnTo>
                  <a:pt x="1645841" y="1527969"/>
                </a:lnTo>
                <a:lnTo>
                  <a:pt x="1646238" y="1534716"/>
                </a:lnTo>
                <a:lnTo>
                  <a:pt x="1646238" y="1541463"/>
                </a:lnTo>
                <a:lnTo>
                  <a:pt x="1646238" y="1548210"/>
                </a:lnTo>
                <a:lnTo>
                  <a:pt x="1645841" y="1553766"/>
                </a:lnTo>
                <a:lnTo>
                  <a:pt x="1645444" y="1558925"/>
                </a:lnTo>
                <a:lnTo>
                  <a:pt x="1643458" y="1570832"/>
                </a:lnTo>
                <a:lnTo>
                  <a:pt x="1642267" y="1583532"/>
                </a:lnTo>
                <a:lnTo>
                  <a:pt x="1641473" y="1595835"/>
                </a:lnTo>
                <a:lnTo>
                  <a:pt x="1640679" y="1608535"/>
                </a:lnTo>
                <a:lnTo>
                  <a:pt x="1634723" y="1749029"/>
                </a:lnTo>
                <a:lnTo>
                  <a:pt x="1628370" y="1889126"/>
                </a:lnTo>
                <a:lnTo>
                  <a:pt x="1627973" y="1902222"/>
                </a:lnTo>
                <a:lnTo>
                  <a:pt x="1626385" y="1915716"/>
                </a:lnTo>
                <a:lnTo>
                  <a:pt x="1625194" y="1928416"/>
                </a:lnTo>
                <a:lnTo>
                  <a:pt x="1623208" y="1941910"/>
                </a:lnTo>
                <a:lnTo>
                  <a:pt x="1621223" y="1954610"/>
                </a:lnTo>
                <a:lnTo>
                  <a:pt x="1618840" y="1968104"/>
                </a:lnTo>
                <a:lnTo>
                  <a:pt x="1616061" y="1980804"/>
                </a:lnTo>
                <a:lnTo>
                  <a:pt x="1612884" y="1993504"/>
                </a:lnTo>
                <a:lnTo>
                  <a:pt x="1604546" y="2026444"/>
                </a:lnTo>
                <a:lnTo>
                  <a:pt x="1595414" y="2058988"/>
                </a:lnTo>
                <a:lnTo>
                  <a:pt x="1586281" y="2091532"/>
                </a:lnTo>
                <a:lnTo>
                  <a:pt x="1577148" y="2123679"/>
                </a:lnTo>
                <a:lnTo>
                  <a:pt x="1579134" y="2125663"/>
                </a:lnTo>
                <a:lnTo>
                  <a:pt x="1617252" y="2294732"/>
                </a:lnTo>
                <a:lnTo>
                  <a:pt x="1571590" y="2303463"/>
                </a:lnTo>
                <a:lnTo>
                  <a:pt x="1487411" y="2318147"/>
                </a:lnTo>
                <a:lnTo>
                  <a:pt x="1251951" y="2359026"/>
                </a:lnTo>
                <a:lnTo>
                  <a:pt x="1000608" y="2402285"/>
                </a:lnTo>
                <a:lnTo>
                  <a:pt x="897370" y="2420541"/>
                </a:lnTo>
                <a:lnTo>
                  <a:pt x="824310" y="2433638"/>
                </a:lnTo>
                <a:lnTo>
                  <a:pt x="785398" y="2236391"/>
                </a:lnTo>
                <a:lnTo>
                  <a:pt x="781030" y="2228851"/>
                </a:lnTo>
                <a:lnTo>
                  <a:pt x="776662" y="2221707"/>
                </a:lnTo>
                <a:lnTo>
                  <a:pt x="771897" y="2214563"/>
                </a:lnTo>
                <a:lnTo>
                  <a:pt x="767133" y="2207816"/>
                </a:lnTo>
                <a:lnTo>
                  <a:pt x="761574" y="2201069"/>
                </a:lnTo>
                <a:lnTo>
                  <a:pt x="756015" y="2194719"/>
                </a:lnTo>
                <a:lnTo>
                  <a:pt x="750456" y="2188369"/>
                </a:lnTo>
                <a:lnTo>
                  <a:pt x="744897" y="2182416"/>
                </a:lnTo>
                <a:lnTo>
                  <a:pt x="738544" y="2176463"/>
                </a:lnTo>
                <a:lnTo>
                  <a:pt x="732191" y="2170907"/>
                </a:lnTo>
                <a:lnTo>
                  <a:pt x="725441" y="2165351"/>
                </a:lnTo>
                <a:lnTo>
                  <a:pt x="719088" y="2159794"/>
                </a:lnTo>
                <a:lnTo>
                  <a:pt x="711940" y="2155032"/>
                </a:lnTo>
                <a:lnTo>
                  <a:pt x="704396" y="2149873"/>
                </a:lnTo>
                <a:lnTo>
                  <a:pt x="697249" y="2145507"/>
                </a:lnTo>
                <a:lnTo>
                  <a:pt x="689705" y="2141141"/>
                </a:lnTo>
                <a:lnTo>
                  <a:pt x="678984" y="2135585"/>
                </a:lnTo>
                <a:lnTo>
                  <a:pt x="668660" y="2130029"/>
                </a:lnTo>
                <a:lnTo>
                  <a:pt x="648807" y="2118519"/>
                </a:lnTo>
                <a:lnTo>
                  <a:pt x="630145" y="2106216"/>
                </a:lnTo>
                <a:lnTo>
                  <a:pt x="611482" y="2093119"/>
                </a:lnTo>
                <a:lnTo>
                  <a:pt x="593217" y="2080022"/>
                </a:lnTo>
                <a:lnTo>
                  <a:pt x="576144" y="2065735"/>
                </a:lnTo>
                <a:lnTo>
                  <a:pt x="559070" y="2051447"/>
                </a:lnTo>
                <a:lnTo>
                  <a:pt x="543187" y="2035969"/>
                </a:lnTo>
                <a:lnTo>
                  <a:pt x="526907" y="2020491"/>
                </a:lnTo>
                <a:lnTo>
                  <a:pt x="511422" y="2004616"/>
                </a:lnTo>
                <a:lnTo>
                  <a:pt x="496333" y="1988344"/>
                </a:lnTo>
                <a:lnTo>
                  <a:pt x="481245" y="1971676"/>
                </a:lnTo>
                <a:lnTo>
                  <a:pt x="466951" y="1954610"/>
                </a:lnTo>
                <a:lnTo>
                  <a:pt x="452259" y="1937147"/>
                </a:lnTo>
                <a:lnTo>
                  <a:pt x="424067" y="1902222"/>
                </a:lnTo>
                <a:lnTo>
                  <a:pt x="418111" y="1894285"/>
                </a:lnTo>
                <a:lnTo>
                  <a:pt x="412552" y="1886744"/>
                </a:lnTo>
                <a:lnTo>
                  <a:pt x="401435" y="1870472"/>
                </a:lnTo>
                <a:lnTo>
                  <a:pt x="391508" y="1853804"/>
                </a:lnTo>
                <a:lnTo>
                  <a:pt x="381978" y="1837532"/>
                </a:lnTo>
                <a:lnTo>
                  <a:pt x="372846" y="1820069"/>
                </a:lnTo>
                <a:lnTo>
                  <a:pt x="364110" y="1803401"/>
                </a:lnTo>
                <a:lnTo>
                  <a:pt x="356169" y="1785541"/>
                </a:lnTo>
                <a:lnTo>
                  <a:pt x="348228" y="1768079"/>
                </a:lnTo>
                <a:lnTo>
                  <a:pt x="332345" y="1733551"/>
                </a:lnTo>
                <a:lnTo>
                  <a:pt x="324404" y="1716485"/>
                </a:lnTo>
                <a:lnTo>
                  <a:pt x="316065" y="1699022"/>
                </a:lnTo>
                <a:lnTo>
                  <a:pt x="307727" y="1682354"/>
                </a:lnTo>
                <a:lnTo>
                  <a:pt x="298991" y="1666082"/>
                </a:lnTo>
                <a:lnTo>
                  <a:pt x="289462" y="1649413"/>
                </a:lnTo>
                <a:lnTo>
                  <a:pt x="279535" y="1633935"/>
                </a:lnTo>
                <a:lnTo>
                  <a:pt x="275962" y="1624410"/>
                </a:lnTo>
                <a:lnTo>
                  <a:pt x="271594" y="1614885"/>
                </a:lnTo>
                <a:lnTo>
                  <a:pt x="266829" y="1605360"/>
                </a:lnTo>
                <a:lnTo>
                  <a:pt x="261667" y="1595835"/>
                </a:lnTo>
                <a:lnTo>
                  <a:pt x="256505" y="1586310"/>
                </a:lnTo>
                <a:lnTo>
                  <a:pt x="250946" y="1577182"/>
                </a:lnTo>
                <a:lnTo>
                  <a:pt x="239431" y="1558132"/>
                </a:lnTo>
                <a:lnTo>
                  <a:pt x="227122" y="1539479"/>
                </a:lnTo>
                <a:lnTo>
                  <a:pt x="214813" y="1521619"/>
                </a:lnTo>
                <a:lnTo>
                  <a:pt x="190592" y="1486694"/>
                </a:lnTo>
                <a:lnTo>
                  <a:pt x="185827" y="1479154"/>
                </a:lnTo>
                <a:lnTo>
                  <a:pt x="181063" y="1470422"/>
                </a:lnTo>
                <a:lnTo>
                  <a:pt x="170342" y="1450579"/>
                </a:lnTo>
                <a:lnTo>
                  <a:pt x="164783" y="1441054"/>
                </a:lnTo>
                <a:lnTo>
                  <a:pt x="159224" y="1431132"/>
                </a:lnTo>
                <a:lnTo>
                  <a:pt x="156444" y="1427163"/>
                </a:lnTo>
                <a:lnTo>
                  <a:pt x="153268" y="1423194"/>
                </a:lnTo>
                <a:lnTo>
                  <a:pt x="149694" y="1419622"/>
                </a:lnTo>
                <a:lnTo>
                  <a:pt x="146518" y="1416447"/>
                </a:lnTo>
                <a:lnTo>
                  <a:pt x="143738" y="1413272"/>
                </a:lnTo>
                <a:lnTo>
                  <a:pt x="140959" y="1409304"/>
                </a:lnTo>
                <a:lnTo>
                  <a:pt x="138576" y="1404541"/>
                </a:lnTo>
                <a:lnTo>
                  <a:pt x="136591" y="1398985"/>
                </a:lnTo>
                <a:lnTo>
                  <a:pt x="134209" y="1393429"/>
                </a:lnTo>
                <a:lnTo>
                  <a:pt x="132620" y="1387475"/>
                </a:lnTo>
                <a:lnTo>
                  <a:pt x="129047" y="1373982"/>
                </a:lnTo>
                <a:lnTo>
                  <a:pt x="125870" y="1360488"/>
                </a:lnTo>
                <a:lnTo>
                  <a:pt x="122694" y="1346994"/>
                </a:lnTo>
                <a:lnTo>
                  <a:pt x="120311" y="1335485"/>
                </a:lnTo>
                <a:lnTo>
                  <a:pt x="117532" y="1325563"/>
                </a:lnTo>
                <a:lnTo>
                  <a:pt x="109194" y="1300560"/>
                </a:lnTo>
                <a:lnTo>
                  <a:pt x="100458" y="1276350"/>
                </a:lnTo>
                <a:lnTo>
                  <a:pt x="95296" y="1264047"/>
                </a:lnTo>
                <a:lnTo>
                  <a:pt x="90531" y="1252538"/>
                </a:lnTo>
                <a:lnTo>
                  <a:pt x="85767" y="1241425"/>
                </a:lnTo>
                <a:lnTo>
                  <a:pt x="80208" y="1229916"/>
                </a:lnTo>
                <a:lnTo>
                  <a:pt x="77031" y="1223566"/>
                </a:lnTo>
                <a:lnTo>
                  <a:pt x="73458" y="1217216"/>
                </a:lnTo>
                <a:lnTo>
                  <a:pt x="65119" y="1203722"/>
                </a:lnTo>
                <a:lnTo>
                  <a:pt x="55987" y="1190625"/>
                </a:lnTo>
                <a:lnTo>
                  <a:pt x="46457" y="1177132"/>
                </a:lnTo>
                <a:lnTo>
                  <a:pt x="26207" y="1150938"/>
                </a:lnTo>
                <a:lnTo>
                  <a:pt x="6353" y="1125538"/>
                </a:lnTo>
                <a:lnTo>
                  <a:pt x="3574" y="1121172"/>
                </a:lnTo>
                <a:lnTo>
                  <a:pt x="1589" y="1116410"/>
                </a:lnTo>
                <a:lnTo>
                  <a:pt x="397" y="1111250"/>
                </a:lnTo>
                <a:lnTo>
                  <a:pt x="0" y="1106091"/>
                </a:lnTo>
                <a:lnTo>
                  <a:pt x="0" y="1100535"/>
                </a:lnTo>
                <a:lnTo>
                  <a:pt x="794" y="1094582"/>
                </a:lnTo>
                <a:lnTo>
                  <a:pt x="1986" y="1088629"/>
                </a:lnTo>
                <a:lnTo>
                  <a:pt x="3574" y="1083072"/>
                </a:lnTo>
                <a:lnTo>
                  <a:pt x="5559" y="1077516"/>
                </a:lnTo>
                <a:lnTo>
                  <a:pt x="8339" y="1071960"/>
                </a:lnTo>
                <a:lnTo>
                  <a:pt x="11118" y="1066404"/>
                </a:lnTo>
                <a:lnTo>
                  <a:pt x="14295" y="1061641"/>
                </a:lnTo>
                <a:lnTo>
                  <a:pt x="17868" y="1056879"/>
                </a:lnTo>
                <a:lnTo>
                  <a:pt x="21045" y="1052910"/>
                </a:lnTo>
                <a:lnTo>
                  <a:pt x="24618" y="1048941"/>
                </a:lnTo>
                <a:lnTo>
                  <a:pt x="28192" y="1045766"/>
                </a:lnTo>
                <a:lnTo>
                  <a:pt x="33751" y="1041400"/>
                </a:lnTo>
                <a:lnTo>
                  <a:pt x="39310" y="1037432"/>
                </a:lnTo>
                <a:lnTo>
                  <a:pt x="45663" y="1034257"/>
                </a:lnTo>
                <a:lnTo>
                  <a:pt x="52016" y="1031479"/>
                </a:lnTo>
                <a:lnTo>
                  <a:pt x="58369" y="1029097"/>
                </a:lnTo>
                <a:lnTo>
                  <a:pt x="64722" y="1027113"/>
                </a:lnTo>
                <a:lnTo>
                  <a:pt x="71869" y="1025922"/>
                </a:lnTo>
                <a:lnTo>
                  <a:pt x="78619" y="1024732"/>
                </a:lnTo>
                <a:lnTo>
                  <a:pt x="85767" y="1023938"/>
                </a:lnTo>
                <a:lnTo>
                  <a:pt x="92517" y="1023541"/>
                </a:lnTo>
                <a:lnTo>
                  <a:pt x="100061" y="1023938"/>
                </a:lnTo>
                <a:lnTo>
                  <a:pt x="107208" y="1024335"/>
                </a:lnTo>
                <a:lnTo>
                  <a:pt x="114355" y="1024732"/>
                </a:lnTo>
                <a:lnTo>
                  <a:pt x="121503" y="1025922"/>
                </a:lnTo>
                <a:lnTo>
                  <a:pt x="129047" y="1027510"/>
                </a:lnTo>
                <a:lnTo>
                  <a:pt x="136194" y="1029097"/>
                </a:lnTo>
                <a:lnTo>
                  <a:pt x="143341" y="1031082"/>
                </a:lnTo>
                <a:lnTo>
                  <a:pt x="150488" y="1033066"/>
                </a:lnTo>
                <a:lnTo>
                  <a:pt x="157636" y="1035844"/>
                </a:lnTo>
                <a:lnTo>
                  <a:pt x="164783" y="1038622"/>
                </a:lnTo>
                <a:lnTo>
                  <a:pt x="171533" y="1041400"/>
                </a:lnTo>
                <a:lnTo>
                  <a:pt x="177886" y="1044972"/>
                </a:lnTo>
                <a:lnTo>
                  <a:pt x="185033" y="1048544"/>
                </a:lnTo>
                <a:lnTo>
                  <a:pt x="191386" y="1052116"/>
                </a:lnTo>
                <a:lnTo>
                  <a:pt x="197739" y="1055688"/>
                </a:lnTo>
                <a:lnTo>
                  <a:pt x="203695" y="1059657"/>
                </a:lnTo>
                <a:lnTo>
                  <a:pt x="209651" y="1064022"/>
                </a:lnTo>
                <a:lnTo>
                  <a:pt x="215210" y="1067991"/>
                </a:lnTo>
                <a:lnTo>
                  <a:pt x="220769" y="1072754"/>
                </a:lnTo>
                <a:lnTo>
                  <a:pt x="225534" y="1077516"/>
                </a:lnTo>
                <a:lnTo>
                  <a:pt x="230299" y="1081882"/>
                </a:lnTo>
                <a:lnTo>
                  <a:pt x="235064" y="1086644"/>
                </a:lnTo>
                <a:lnTo>
                  <a:pt x="239828" y="1092200"/>
                </a:lnTo>
                <a:lnTo>
                  <a:pt x="244593" y="1097757"/>
                </a:lnTo>
                <a:lnTo>
                  <a:pt x="252932" y="1109663"/>
                </a:lnTo>
                <a:lnTo>
                  <a:pt x="260873" y="1121966"/>
                </a:lnTo>
                <a:lnTo>
                  <a:pt x="268814" y="1135063"/>
                </a:lnTo>
                <a:lnTo>
                  <a:pt x="283903" y="1160463"/>
                </a:lnTo>
                <a:lnTo>
                  <a:pt x="291447" y="1173163"/>
                </a:lnTo>
                <a:lnTo>
                  <a:pt x="299388" y="1185069"/>
                </a:lnTo>
                <a:lnTo>
                  <a:pt x="306139" y="1195785"/>
                </a:lnTo>
                <a:lnTo>
                  <a:pt x="312889" y="1206897"/>
                </a:lnTo>
                <a:lnTo>
                  <a:pt x="327580" y="1230710"/>
                </a:lnTo>
                <a:lnTo>
                  <a:pt x="342272" y="1255713"/>
                </a:lnTo>
                <a:lnTo>
                  <a:pt x="357757" y="1281113"/>
                </a:lnTo>
                <a:lnTo>
                  <a:pt x="365699" y="1293416"/>
                </a:lnTo>
                <a:lnTo>
                  <a:pt x="373640" y="1305719"/>
                </a:lnTo>
                <a:lnTo>
                  <a:pt x="382375" y="1317229"/>
                </a:lnTo>
                <a:lnTo>
                  <a:pt x="390714" y="1328738"/>
                </a:lnTo>
                <a:lnTo>
                  <a:pt x="399846" y="1339454"/>
                </a:lnTo>
                <a:lnTo>
                  <a:pt x="409376" y="1348979"/>
                </a:lnTo>
                <a:lnTo>
                  <a:pt x="418905" y="1358504"/>
                </a:lnTo>
                <a:lnTo>
                  <a:pt x="423670" y="1362472"/>
                </a:lnTo>
                <a:lnTo>
                  <a:pt x="428832" y="1366441"/>
                </a:lnTo>
                <a:lnTo>
                  <a:pt x="437171" y="1372791"/>
                </a:lnTo>
                <a:lnTo>
                  <a:pt x="445112" y="1378744"/>
                </a:lnTo>
                <a:lnTo>
                  <a:pt x="453450" y="1383904"/>
                </a:lnTo>
                <a:lnTo>
                  <a:pt x="462186" y="1388666"/>
                </a:lnTo>
                <a:lnTo>
                  <a:pt x="470921" y="1392635"/>
                </a:lnTo>
                <a:lnTo>
                  <a:pt x="479260" y="1396207"/>
                </a:lnTo>
                <a:lnTo>
                  <a:pt x="488789" y="1399382"/>
                </a:lnTo>
                <a:lnTo>
                  <a:pt x="497525" y="1402160"/>
                </a:lnTo>
                <a:lnTo>
                  <a:pt x="506657" y="1404144"/>
                </a:lnTo>
                <a:lnTo>
                  <a:pt x="516187" y="1405732"/>
                </a:lnTo>
                <a:lnTo>
                  <a:pt x="525716" y="1407319"/>
                </a:lnTo>
                <a:lnTo>
                  <a:pt x="535246" y="1408113"/>
                </a:lnTo>
                <a:lnTo>
                  <a:pt x="545172" y="1408113"/>
                </a:lnTo>
                <a:lnTo>
                  <a:pt x="555099" y="1407716"/>
                </a:lnTo>
                <a:lnTo>
                  <a:pt x="565423" y="1406922"/>
                </a:lnTo>
                <a:lnTo>
                  <a:pt x="575746" y="1404938"/>
                </a:lnTo>
                <a:lnTo>
                  <a:pt x="578923" y="1404541"/>
                </a:lnTo>
                <a:lnTo>
                  <a:pt x="582497" y="1402954"/>
                </a:lnTo>
                <a:lnTo>
                  <a:pt x="586467" y="1401366"/>
                </a:lnTo>
                <a:lnTo>
                  <a:pt x="590041" y="1398985"/>
                </a:lnTo>
                <a:lnTo>
                  <a:pt x="594012" y="1395810"/>
                </a:lnTo>
                <a:lnTo>
                  <a:pt x="597585" y="1392635"/>
                </a:lnTo>
                <a:lnTo>
                  <a:pt x="601556" y="1389460"/>
                </a:lnTo>
                <a:lnTo>
                  <a:pt x="604335" y="1385491"/>
                </a:lnTo>
                <a:lnTo>
                  <a:pt x="609894" y="1379141"/>
                </a:lnTo>
                <a:lnTo>
                  <a:pt x="614659" y="1372394"/>
                </a:lnTo>
                <a:lnTo>
                  <a:pt x="619424" y="1365647"/>
                </a:lnTo>
                <a:lnTo>
                  <a:pt x="623394" y="1358900"/>
                </a:lnTo>
                <a:lnTo>
                  <a:pt x="627762" y="1352154"/>
                </a:lnTo>
                <a:lnTo>
                  <a:pt x="631336" y="1344613"/>
                </a:lnTo>
                <a:lnTo>
                  <a:pt x="634512" y="1337469"/>
                </a:lnTo>
                <a:lnTo>
                  <a:pt x="637292" y="1330325"/>
                </a:lnTo>
                <a:lnTo>
                  <a:pt x="640071" y="1323182"/>
                </a:lnTo>
                <a:lnTo>
                  <a:pt x="642057" y="1315244"/>
                </a:lnTo>
                <a:lnTo>
                  <a:pt x="644042" y="1307704"/>
                </a:lnTo>
                <a:lnTo>
                  <a:pt x="645233" y="1299766"/>
                </a:lnTo>
                <a:lnTo>
                  <a:pt x="646424" y="1291829"/>
                </a:lnTo>
                <a:lnTo>
                  <a:pt x="647218" y="1283891"/>
                </a:lnTo>
                <a:lnTo>
                  <a:pt x="647616" y="1275557"/>
                </a:lnTo>
                <a:lnTo>
                  <a:pt x="648013" y="1267619"/>
                </a:lnTo>
                <a:lnTo>
                  <a:pt x="647616" y="1259682"/>
                </a:lnTo>
                <a:lnTo>
                  <a:pt x="647218" y="1252538"/>
                </a:lnTo>
                <a:lnTo>
                  <a:pt x="646424" y="1245394"/>
                </a:lnTo>
                <a:lnTo>
                  <a:pt x="645233" y="1237457"/>
                </a:lnTo>
                <a:lnTo>
                  <a:pt x="466951" y="280988"/>
                </a:lnTo>
                <a:lnTo>
                  <a:pt x="465362" y="271463"/>
                </a:lnTo>
                <a:lnTo>
                  <a:pt x="464568" y="263128"/>
                </a:lnTo>
                <a:lnTo>
                  <a:pt x="464568" y="254397"/>
                </a:lnTo>
                <a:lnTo>
                  <a:pt x="464965" y="246857"/>
                </a:lnTo>
                <a:lnTo>
                  <a:pt x="465759" y="239316"/>
                </a:lnTo>
                <a:lnTo>
                  <a:pt x="467348" y="232569"/>
                </a:lnTo>
                <a:lnTo>
                  <a:pt x="468936" y="225822"/>
                </a:lnTo>
                <a:lnTo>
                  <a:pt x="471318" y="219869"/>
                </a:lnTo>
                <a:lnTo>
                  <a:pt x="473701" y="214313"/>
                </a:lnTo>
                <a:lnTo>
                  <a:pt x="476480" y="209153"/>
                </a:lnTo>
                <a:lnTo>
                  <a:pt x="479657" y="204391"/>
                </a:lnTo>
                <a:lnTo>
                  <a:pt x="482833" y="199628"/>
                </a:lnTo>
                <a:lnTo>
                  <a:pt x="486407" y="195263"/>
                </a:lnTo>
                <a:lnTo>
                  <a:pt x="490775" y="191691"/>
                </a:lnTo>
                <a:lnTo>
                  <a:pt x="494348" y="188119"/>
                </a:lnTo>
                <a:lnTo>
                  <a:pt x="498319" y="184944"/>
                </a:lnTo>
                <a:lnTo>
                  <a:pt x="502289" y="182166"/>
                </a:lnTo>
                <a:lnTo>
                  <a:pt x="506657" y="179785"/>
                </a:lnTo>
                <a:lnTo>
                  <a:pt x="514201" y="175419"/>
                </a:lnTo>
                <a:lnTo>
                  <a:pt x="522143" y="171450"/>
                </a:lnTo>
                <a:lnTo>
                  <a:pt x="528893" y="169069"/>
                </a:lnTo>
                <a:lnTo>
                  <a:pt x="534849" y="167482"/>
                </a:lnTo>
                <a:lnTo>
                  <a:pt x="539614" y="166291"/>
                </a:lnTo>
                <a:lnTo>
                  <a:pt x="543981" y="165497"/>
                </a:lnTo>
                <a:lnTo>
                  <a:pt x="552320" y="163910"/>
                </a:lnTo>
                <a:lnTo>
                  <a:pt x="561055" y="162719"/>
                </a:lnTo>
                <a:lnTo>
                  <a:pt x="569393" y="162322"/>
                </a:lnTo>
                <a:lnTo>
                  <a:pt x="577732" y="161925"/>
                </a:lnTo>
                <a:close/>
                <a:moveTo>
                  <a:pt x="576263" y="0"/>
                </a:moveTo>
                <a:lnTo>
                  <a:pt x="594539" y="397"/>
                </a:lnTo>
                <a:lnTo>
                  <a:pt x="612419" y="1589"/>
                </a:lnTo>
                <a:lnTo>
                  <a:pt x="630298" y="3973"/>
                </a:lnTo>
                <a:lnTo>
                  <a:pt x="647780" y="7151"/>
                </a:lnTo>
                <a:lnTo>
                  <a:pt x="664864" y="10727"/>
                </a:lnTo>
                <a:lnTo>
                  <a:pt x="681551" y="15098"/>
                </a:lnTo>
                <a:lnTo>
                  <a:pt x="697841" y="20263"/>
                </a:lnTo>
                <a:lnTo>
                  <a:pt x="714131" y="26620"/>
                </a:lnTo>
                <a:lnTo>
                  <a:pt x="729626" y="33374"/>
                </a:lnTo>
                <a:lnTo>
                  <a:pt x="745122" y="41321"/>
                </a:lnTo>
                <a:lnTo>
                  <a:pt x="759822" y="50062"/>
                </a:lnTo>
                <a:lnTo>
                  <a:pt x="774920" y="59200"/>
                </a:lnTo>
                <a:lnTo>
                  <a:pt x="788826" y="69530"/>
                </a:lnTo>
                <a:lnTo>
                  <a:pt x="803130" y="80655"/>
                </a:lnTo>
                <a:lnTo>
                  <a:pt x="816638" y="92575"/>
                </a:lnTo>
                <a:lnTo>
                  <a:pt x="830147" y="105289"/>
                </a:lnTo>
                <a:lnTo>
                  <a:pt x="842464" y="118798"/>
                </a:lnTo>
                <a:lnTo>
                  <a:pt x="854780" y="132307"/>
                </a:lnTo>
                <a:lnTo>
                  <a:pt x="865508" y="146610"/>
                </a:lnTo>
                <a:lnTo>
                  <a:pt x="876235" y="160516"/>
                </a:lnTo>
                <a:lnTo>
                  <a:pt x="885374" y="175615"/>
                </a:lnTo>
                <a:lnTo>
                  <a:pt x="894115" y="190315"/>
                </a:lnTo>
                <a:lnTo>
                  <a:pt x="901664" y="205811"/>
                </a:lnTo>
                <a:lnTo>
                  <a:pt x="908815" y="221306"/>
                </a:lnTo>
                <a:lnTo>
                  <a:pt x="915172" y="237596"/>
                </a:lnTo>
                <a:lnTo>
                  <a:pt x="920337" y="253886"/>
                </a:lnTo>
                <a:lnTo>
                  <a:pt x="924708" y="270574"/>
                </a:lnTo>
                <a:lnTo>
                  <a:pt x="928284" y="287658"/>
                </a:lnTo>
                <a:lnTo>
                  <a:pt x="931462" y="304743"/>
                </a:lnTo>
                <a:lnTo>
                  <a:pt x="933449" y="322622"/>
                </a:lnTo>
                <a:lnTo>
                  <a:pt x="934641" y="340502"/>
                </a:lnTo>
                <a:lnTo>
                  <a:pt x="935038" y="359175"/>
                </a:lnTo>
                <a:lnTo>
                  <a:pt x="934641" y="377452"/>
                </a:lnTo>
                <a:lnTo>
                  <a:pt x="933449" y="395331"/>
                </a:lnTo>
                <a:lnTo>
                  <a:pt x="931462" y="413211"/>
                </a:lnTo>
                <a:lnTo>
                  <a:pt x="928284" y="430693"/>
                </a:lnTo>
                <a:lnTo>
                  <a:pt x="924708" y="447777"/>
                </a:lnTo>
                <a:lnTo>
                  <a:pt x="920337" y="464465"/>
                </a:lnTo>
                <a:lnTo>
                  <a:pt x="915172" y="480755"/>
                </a:lnTo>
                <a:lnTo>
                  <a:pt x="908815" y="496647"/>
                </a:lnTo>
                <a:lnTo>
                  <a:pt x="901664" y="512540"/>
                </a:lnTo>
                <a:lnTo>
                  <a:pt x="894115" y="527638"/>
                </a:lnTo>
                <a:lnTo>
                  <a:pt x="885374" y="543134"/>
                </a:lnTo>
                <a:lnTo>
                  <a:pt x="876235" y="557437"/>
                </a:lnTo>
                <a:lnTo>
                  <a:pt x="865508" y="572138"/>
                </a:lnTo>
                <a:lnTo>
                  <a:pt x="854780" y="585647"/>
                </a:lnTo>
                <a:lnTo>
                  <a:pt x="842464" y="599553"/>
                </a:lnTo>
                <a:lnTo>
                  <a:pt x="830147" y="612664"/>
                </a:lnTo>
                <a:lnTo>
                  <a:pt x="830147" y="613061"/>
                </a:lnTo>
                <a:lnTo>
                  <a:pt x="822201" y="620611"/>
                </a:lnTo>
                <a:lnTo>
                  <a:pt x="813857" y="628160"/>
                </a:lnTo>
                <a:lnTo>
                  <a:pt x="805911" y="634914"/>
                </a:lnTo>
                <a:lnTo>
                  <a:pt x="797964" y="641668"/>
                </a:lnTo>
                <a:lnTo>
                  <a:pt x="791607" y="619419"/>
                </a:lnTo>
                <a:lnTo>
                  <a:pt x="785250" y="597963"/>
                </a:lnTo>
                <a:lnTo>
                  <a:pt x="778496" y="576111"/>
                </a:lnTo>
                <a:lnTo>
                  <a:pt x="771344" y="553861"/>
                </a:lnTo>
                <a:lnTo>
                  <a:pt x="780880" y="543928"/>
                </a:lnTo>
                <a:lnTo>
                  <a:pt x="790018" y="533201"/>
                </a:lnTo>
                <a:lnTo>
                  <a:pt x="798759" y="522473"/>
                </a:lnTo>
                <a:lnTo>
                  <a:pt x="806705" y="511745"/>
                </a:lnTo>
                <a:lnTo>
                  <a:pt x="813857" y="500223"/>
                </a:lnTo>
                <a:lnTo>
                  <a:pt x="820611" y="488701"/>
                </a:lnTo>
                <a:lnTo>
                  <a:pt x="826571" y="476782"/>
                </a:lnTo>
                <a:lnTo>
                  <a:pt x="831736" y="464862"/>
                </a:lnTo>
                <a:lnTo>
                  <a:pt x="836504" y="452545"/>
                </a:lnTo>
                <a:lnTo>
                  <a:pt x="840477" y="439831"/>
                </a:lnTo>
                <a:lnTo>
                  <a:pt x="844053" y="427117"/>
                </a:lnTo>
                <a:lnTo>
                  <a:pt x="846834" y="414005"/>
                </a:lnTo>
                <a:lnTo>
                  <a:pt x="849218" y="400894"/>
                </a:lnTo>
                <a:lnTo>
                  <a:pt x="850807" y="386988"/>
                </a:lnTo>
                <a:lnTo>
                  <a:pt x="851602" y="373479"/>
                </a:lnTo>
                <a:lnTo>
                  <a:pt x="851999" y="359175"/>
                </a:lnTo>
                <a:lnTo>
                  <a:pt x="851602" y="344872"/>
                </a:lnTo>
                <a:lnTo>
                  <a:pt x="850807" y="330966"/>
                </a:lnTo>
                <a:lnTo>
                  <a:pt x="849218" y="317457"/>
                </a:lnTo>
                <a:lnTo>
                  <a:pt x="846834" y="303948"/>
                </a:lnTo>
                <a:lnTo>
                  <a:pt x="844053" y="291234"/>
                </a:lnTo>
                <a:lnTo>
                  <a:pt x="840477" y="278123"/>
                </a:lnTo>
                <a:lnTo>
                  <a:pt x="836504" y="265806"/>
                </a:lnTo>
                <a:lnTo>
                  <a:pt x="831736" y="253092"/>
                </a:lnTo>
                <a:lnTo>
                  <a:pt x="826571" y="241172"/>
                </a:lnTo>
                <a:lnTo>
                  <a:pt x="820611" y="229253"/>
                </a:lnTo>
                <a:lnTo>
                  <a:pt x="813460" y="217730"/>
                </a:lnTo>
                <a:lnTo>
                  <a:pt x="806308" y="206605"/>
                </a:lnTo>
                <a:lnTo>
                  <a:pt x="798759" y="195481"/>
                </a:lnTo>
                <a:lnTo>
                  <a:pt x="789621" y="185150"/>
                </a:lnTo>
                <a:lnTo>
                  <a:pt x="780880" y="174820"/>
                </a:lnTo>
                <a:lnTo>
                  <a:pt x="770947" y="164092"/>
                </a:lnTo>
                <a:lnTo>
                  <a:pt x="760617" y="154556"/>
                </a:lnTo>
                <a:lnTo>
                  <a:pt x="750287" y="145021"/>
                </a:lnTo>
                <a:lnTo>
                  <a:pt x="739559" y="136677"/>
                </a:lnTo>
                <a:lnTo>
                  <a:pt x="728434" y="129128"/>
                </a:lnTo>
                <a:lnTo>
                  <a:pt x="717310" y="121976"/>
                </a:lnTo>
                <a:lnTo>
                  <a:pt x="705788" y="114825"/>
                </a:lnTo>
                <a:lnTo>
                  <a:pt x="693868" y="108865"/>
                </a:lnTo>
                <a:lnTo>
                  <a:pt x="682346" y="103700"/>
                </a:lnTo>
                <a:lnTo>
                  <a:pt x="669632" y="98932"/>
                </a:lnTo>
                <a:lnTo>
                  <a:pt x="657315" y="94959"/>
                </a:lnTo>
                <a:lnTo>
                  <a:pt x="644204" y="91383"/>
                </a:lnTo>
                <a:lnTo>
                  <a:pt x="631490" y="88204"/>
                </a:lnTo>
                <a:lnTo>
                  <a:pt x="617584" y="86218"/>
                </a:lnTo>
                <a:lnTo>
                  <a:pt x="604472" y="84628"/>
                </a:lnTo>
                <a:lnTo>
                  <a:pt x="590169" y="83436"/>
                </a:lnTo>
                <a:lnTo>
                  <a:pt x="576263" y="83436"/>
                </a:lnTo>
                <a:lnTo>
                  <a:pt x="561960" y="83436"/>
                </a:lnTo>
                <a:lnTo>
                  <a:pt x="548451" y="84628"/>
                </a:lnTo>
                <a:lnTo>
                  <a:pt x="534545" y="86218"/>
                </a:lnTo>
                <a:lnTo>
                  <a:pt x="521434" y="88204"/>
                </a:lnTo>
                <a:lnTo>
                  <a:pt x="507925" y="91383"/>
                </a:lnTo>
                <a:lnTo>
                  <a:pt x="495211" y="94959"/>
                </a:lnTo>
                <a:lnTo>
                  <a:pt x="482497" y="98932"/>
                </a:lnTo>
                <a:lnTo>
                  <a:pt x="470578" y="103700"/>
                </a:lnTo>
                <a:lnTo>
                  <a:pt x="458658" y="108865"/>
                </a:lnTo>
                <a:lnTo>
                  <a:pt x="446341" y="114825"/>
                </a:lnTo>
                <a:lnTo>
                  <a:pt x="435217" y="121976"/>
                </a:lnTo>
                <a:lnTo>
                  <a:pt x="423694" y="129128"/>
                </a:lnTo>
                <a:lnTo>
                  <a:pt x="412967" y="136677"/>
                </a:lnTo>
                <a:lnTo>
                  <a:pt x="401842" y="145021"/>
                </a:lnTo>
                <a:lnTo>
                  <a:pt x="391512" y="154556"/>
                </a:lnTo>
                <a:lnTo>
                  <a:pt x="381579" y="164092"/>
                </a:lnTo>
                <a:lnTo>
                  <a:pt x="381182" y="164092"/>
                </a:lnTo>
                <a:lnTo>
                  <a:pt x="371249" y="174820"/>
                </a:lnTo>
                <a:lnTo>
                  <a:pt x="362111" y="185150"/>
                </a:lnTo>
                <a:lnTo>
                  <a:pt x="353767" y="195481"/>
                </a:lnTo>
                <a:lnTo>
                  <a:pt x="345821" y="207003"/>
                </a:lnTo>
                <a:lnTo>
                  <a:pt x="338669" y="218128"/>
                </a:lnTo>
                <a:lnTo>
                  <a:pt x="331915" y="229253"/>
                </a:lnTo>
                <a:lnTo>
                  <a:pt x="325955" y="241172"/>
                </a:lnTo>
                <a:lnTo>
                  <a:pt x="320790" y="253092"/>
                </a:lnTo>
                <a:lnTo>
                  <a:pt x="315625" y="265806"/>
                </a:lnTo>
                <a:lnTo>
                  <a:pt x="311652" y="278123"/>
                </a:lnTo>
                <a:lnTo>
                  <a:pt x="308473" y="291234"/>
                </a:lnTo>
                <a:lnTo>
                  <a:pt x="305692" y="303948"/>
                </a:lnTo>
                <a:lnTo>
                  <a:pt x="303308" y="317457"/>
                </a:lnTo>
                <a:lnTo>
                  <a:pt x="301719" y="330966"/>
                </a:lnTo>
                <a:lnTo>
                  <a:pt x="300924" y="345269"/>
                </a:lnTo>
                <a:lnTo>
                  <a:pt x="300527" y="359175"/>
                </a:lnTo>
                <a:lnTo>
                  <a:pt x="300924" y="373479"/>
                </a:lnTo>
                <a:lnTo>
                  <a:pt x="301719" y="386988"/>
                </a:lnTo>
                <a:lnTo>
                  <a:pt x="303308" y="400894"/>
                </a:lnTo>
                <a:lnTo>
                  <a:pt x="305692" y="414005"/>
                </a:lnTo>
                <a:lnTo>
                  <a:pt x="308473" y="427514"/>
                </a:lnTo>
                <a:lnTo>
                  <a:pt x="311652" y="440228"/>
                </a:lnTo>
                <a:lnTo>
                  <a:pt x="315625" y="452545"/>
                </a:lnTo>
                <a:lnTo>
                  <a:pt x="320790" y="464862"/>
                </a:lnTo>
                <a:lnTo>
                  <a:pt x="325955" y="476782"/>
                </a:lnTo>
                <a:lnTo>
                  <a:pt x="331915" y="489098"/>
                </a:lnTo>
                <a:lnTo>
                  <a:pt x="338669" y="500223"/>
                </a:lnTo>
                <a:lnTo>
                  <a:pt x="345821" y="511745"/>
                </a:lnTo>
                <a:lnTo>
                  <a:pt x="353767" y="522870"/>
                </a:lnTo>
                <a:lnTo>
                  <a:pt x="362111" y="533201"/>
                </a:lnTo>
                <a:lnTo>
                  <a:pt x="371249" y="543928"/>
                </a:lnTo>
                <a:lnTo>
                  <a:pt x="381182" y="554258"/>
                </a:lnTo>
                <a:lnTo>
                  <a:pt x="387539" y="560218"/>
                </a:lnTo>
                <a:lnTo>
                  <a:pt x="393896" y="566575"/>
                </a:lnTo>
                <a:lnTo>
                  <a:pt x="400650" y="572138"/>
                </a:lnTo>
                <a:lnTo>
                  <a:pt x="407405" y="577700"/>
                </a:lnTo>
                <a:lnTo>
                  <a:pt x="414159" y="582468"/>
                </a:lnTo>
                <a:lnTo>
                  <a:pt x="420913" y="587633"/>
                </a:lnTo>
                <a:lnTo>
                  <a:pt x="428065" y="592401"/>
                </a:lnTo>
                <a:lnTo>
                  <a:pt x="435614" y="597169"/>
                </a:lnTo>
                <a:lnTo>
                  <a:pt x="442368" y="601142"/>
                </a:lnTo>
                <a:lnTo>
                  <a:pt x="449917" y="605115"/>
                </a:lnTo>
                <a:lnTo>
                  <a:pt x="457069" y="608691"/>
                </a:lnTo>
                <a:lnTo>
                  <a:pt x="465015" y="612267"/>
                </a:lnTo>
                <a:lnTo>
                  <a:pt x="472564" y="615445"/>
                </a:lnTo>
                <a:lnTo>
                  <a:pt x="480113" y="618227"/>
                </a:lnTo>
                <a:lnTo>
                  <a:pt x="488457" y="621008"/>
                </a:lnTo>
                <a:lnTo>
                  <a:pt x="496403" y="623789"/>
                </a:lnTo>
                <a:lnTo>
                  <a:pt x="498787" y="634914"/>
                </a:lnTo>
                <a:lnTo>
                  <a:pt x="501171" y="645642"/>
                </a:lnTo>
                <a:lnTo>
                  <a:pt x="505541" y="667891"/>
                </a:lnTo>
                <a:lnTo>
                  <a:pt x="508720" y="690141"/>
                </a:lnTo>
                <a:lnTo>
                  <a:pt x="511501" y="712788"/>
                </a:lnTo>
                <a:lnTo>
                  <a:pt x="498390" y="710404"/>
                </a:lnTo>
                <a:lnTo>
                  <a:pt x="484881" y="707226"/>
                </a:lnTo>
                <a:lnTo>
                  <a:pt x="472167" y="703253"/>
                </a:lnTo>
                <a:lnTo>
                  <a:pt x="459453" y="699279"/>
                </a:lnTo>
                <a:lnTo>
                  <a:pt x="446739" y="694909"/>
                </a:lnTo>
                <a:lnTo>
                  <a:pt x="434819" y="690141"/>
                </a:lnTo>
                <a:lnTo>
                  <a:pt x="422503" y="684579"/>
                </a:lnTo>
                <a:lnTo>
                  <a:pt x="410583" y="678619"/>
                </a:lnTo>
                <a:lnTo>
                  <a:pt x="398664" y="671864"/>
                </a:lnTo>
                <a:lnTo>
                  <a:pt x="387142" y="665110"/>
                </a:lnTo>
                <a:lnTo>
                  <a:pt x="376017" y="657561"/>
                </a:lnTo>
                <a:lnTo>
                  <a:pt x="364892" y="649615"/>
                </a:lnTo>
                <a:lnTo>
                  <a:pt x="354164" y="641271"/>
                </a:lnTo>
                <a:lnTo>
                  <a:pt x="343040" y="632133"/>
                </a:lnTo>
                <a:lnTo>
                  <a:pt x="332709" y="622994"/>
                </a:lnTo>
                <a:lnTo>
                  <a:pt x="322379" y="612664"/>
                </a:lnTo>
                <a:lnTo>
                  <a:pt x="309665" y="599553"/>
                </a:lnTo>
                <a:lnTo>
                  <a:pt x="297746" y="585647"/>
                </a:lnTo>
                <a:lnTo>
                  <a:pt x="286621" y="572138"/>
                </a:lnTo>
                <a:lnTo>
                  <a:pt x="276291" y="557437"/>
                </a:lnTo>
                <a:lnTo>
                  <a:pt x="267153" y="543134"/>
                </a:lnTo>
                <a:lnTo>
                  <a:pt x="258412" y="527638"/>
                </a:lnTo>
                <a:lnTo>
                  <a:pt x="250465" y="512540"/>
                </a:lnTo>
                <a:lnTo>
                  <a:pt x="243711" y="496647"/>
                </a:lnTo>
                <a:lnTo>
                  <a:pt x="237751" y="480755"/>
                </a:lnTo>
                <a:lnTo>
                  <a:pt x="231792" y="464465"/>
                </a:lnTo>
                <a:lnTo>
                  <a:pt x="227421" y="447777"/>
                </a:lnTo>
                <a:lnTo>
                  <a:pt x="223845" y="430693"/>
                </a:lnTo>
                <a:lnTo>
                  <a:pt x="221064" y="413211"/>
                </a:lnTo>
                <a:lnTo>
                  <a:pt x="219078" y="395331"/>
                </a:lnTo>
                <a:lnTo>
                  <a:pt x="217886" y="377452"/>
                </a:lnTo>
                <a:lnTo>
                  <a:pt x="217488" y="359175"/>
                </a:lnTo>
                <a:lnTo>
                  <a:pt x="217886" y="340502"/>
                </a:lnTo>
                <a:lnTo>
                  <a:pt x="219078" y="322622"/>
                </a:lnTo>
                <a:lnTo>
                  <a:pt x="221064" y="304743"/>
                </a:lnTo>
                <a:lnTo>
                  <a:pt x="223845" y="287658"/>
                </a:lnTo>
                <a:lnTo>
                  <a:pt x="227421" y="270574"/>
                </a:lnTo>
                <a:lnTo>
                  <a:pt x="231792" y="253886"/>
                </a:lnTo>
                <a:lnTo>
                  <a:pt x="237751" y="237596"/>
                </a:lnTo>
                <a:lnTo>
                  <a:pt x="243711" y="221306"/>
                </a:lnTo>
                <a:lnTo>
                  <a:pt x="250465" y="205811"/>
                </a:lnTo>
                <a:lnTo>
                  <a:pt x="258412" y="190315"/>
                </a:lnTo>
                <a:lnTo>
                  <a:pt x="267153" y="175615"/>
                </a:lnTo>
                <a:lnTo>
                  <a:pt x="276291" y="160516"/>
                </a:lnTo>
                <a:lnTo>
                  <a:pt x="286621" y="146610"/>
                </a:lnTo>
                <a:lnTo>
                  <a:pt x="297746" y="132307"/>
                </a:lnTo>
                <a:lnTo>
                  <a:pt x="309665" y="118798"/>
                </a:lnTo>
                <a:lnTo>
                  <a:pt x="322379" y="105289"/>
                </a:lnTo>
                <a:lnTo>
                  <a:pt x="335491" y="92575"/>
                </a:lnTo>
                <a:lnTo>
                  <a:pt x="349397" y="80655"/>
                </a:lnTo>
                <a:lnTo>
                  <a:pt x="363303" y="69530"/>
                </a:lnTo>
                <a:lnTo>
                  <a:pt x="378003" y="59200"/>
                </a:lnTo>
                <a:lnTo>
                  <a:pt x="392307" y="50062"/>
                </a:lnTo>
                <a:lnTo>
                  <a:pt x="407405" y="41321"/>
                </a:lnTo>
                <a:lnTo>
                  <a:pt x="422900" y="33374"/>
                </a:lnTo>
                <a:lnTo>
                  <a:pt x="438395" y="26620"/>
                </a:lnTo>
                <a:lnTo>
                  <a:pt x="454288" y="20263"/>
                </a:lnTo>
                <a:lnTo>
                  <a:pt x="470975" y="15098"/>
                </a:lnTo>
                <a:lnTo>
                  <a:pt x="487662" y="10727"/>
                </a:lnTo>
                <a:lnTo>
                  <a:pt x="504747" y="7151"/>
                </a:lnTo>
                <a:lnTo>
                  <a:pt x="522228" y="3973"/>
                </a:lnTo>
                <a:lnTo>
                  <a:pt x="539710" y="1589"/>
                </a:lnTo>
                <a:lnTo>
                  <a:pt x="557589" y="397"/>
                </a:lnTo>
                <a:lnTo>
                  <a:pt x="5762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04" y="1887364"/>
            <a:ext cx="4949747" cy="3033452"/>
          </a:xfrm>
          <a:prstGeom prst="rect">
            <a:avLst/>
          </a:prstGeom>
        </p:spPr>
      </p:pic>
      <p:sp>
        <p:nvSpPr>
          <p:cNvPr id="8" name="KSO_Shape"/>
          <p:cNvSpPr>
            <a:spLocks/>
          </p:cNvSpPr>
          <p:nvPr/>
        </p:nvSpPr>
        <p:spPr bwMode="auto">
          <a:xfrm>
            <a:off x="1089548" y="4486497"/>
            <a:ext cx="406903" cy="644218"/>
          </a:xfrm>
          <a:custGeom>
            <a:avLst/>
            <a:gdLst/>
            <a:ahLst/>
            <a:cxnLst/>
            <a:rect l="0" t="0" r="r" b="b"/>
            <a:pathLst>
              <a:path w="1646238" h="2433638">
                <a:moveTo>
                  <a:pt x="577732" y="161925"/>
                </a:moveTo>
                <a:lnTo>
                  <a:pt x="586070" y="162719"/>
                </a:lnTo>
                <a:lnTo>
                  <a:pt x="593614" y="163910"/>
                </a:lnTo>
                <a:lnTo>
                  <a:pt x="597585" y="164703"/>
                </a:lnTo>
                <a:lnTo>
                  <a:pt x="601953" y="165894"/>
                </a:lnTo>
                <a:lnTo>
                  <a:pt x="605526" y="167482"/>
                </a:lnTo>
                <a:lnTo>
                  <a:pt x="609100" y="169069"/>
                </a:lnTo>
                <a:lnTo>
                  <a:pt x="612674" y="171053"/>
                </a:lnTo>
                <a:lnTo>
                  <a:pt x="616247" y="173435"/>
                </a:lnTo>
                <a:lnTo>
                  <a:pt x="619821" y="176610"/>
                </a:lnTo>
                <a:lnTo>
                  <a:pt x="623394" y="179388"/>
                </a:lnTo>
                <a:lnTo>
                  <a:pt x="626968" y="182563"/>
                </a:lnTo>
                <a:lnTo>
                  <a:pt x="630145" y="186135"/>
                </a:lnTo>
                <a:lnTo>
                  <a:pt x="633321" y="190103"/>
                </a:lnTo>
                <a:lnTo>
                  <a:pt x="636498" y="194469"/>
                </a:lnTo>
                <a:lnTo>
                  <a:pt x="639674" y="199232"/>
                </a:lnTo>
                <a:lnTo>
                  <a:pt x="642454" y="204788"/>
                </a:lnTo>
                <a:lnTo>
                  <a:pt x="645233" y="210344"/>
                </a:lnTo>
                <a:lnTo>
                  <a:pt x="648013" y="216297"/>
                </a:lnTo>
                <a:lnTo>
                  <a:pt x="650792" y="222647"/>
                </a:lnTo>
                <a:lnTo>
                  <a:pt x="653969" y="229394"/>
                </a:lnTo>
                <a:lnTo>
                  <a:pt x="656351" y="237332"/>
                </a:lnTo>
                <a:lnTo>
                  <a:pt x="658733" y="245269"/>
                </a:lnTo>
                <a:lnTo>
                  <a:pt x="838208" y="927100"/>
                </a:lnTo>
                <a:lnTo>
                  <a:pt x="840193" y="928291"/>
                </a:lnTo>
                <a:lnTo>
                  <a:pt x="841781" y="933450"/>
                </a:lnTo>
                <a:lnTo>
                  <a:pt x="899356" y="921941"/>
                </a:lnTo>
                <a:lnTo>
                  <a:pt x="911665" y="922338"/>
                </a:lnTo>
                <a:lnTo>
                  <a:pt x="923180" y="923529"/>
                </a:lnTo>
                <a:lnTo>
                  <a:pt x="935489" y="924719"/>
                </a:lnTo>
                <a:lnTo>
                  <a:pt x="946607" y="926704"/>
                </a:lnTo>
                <a:lnTo>
                  <a:pt x="957725" y="929482"/>
                </a:lnTo>
                <a:lnTo>
                  <a:pt x="969240" y="932657"/>
                </a:lnTo>
                <a:lnTo>
                  <a:pt x="979960" y="936229"/>
                </a:lnTo>
                <a:lnTo>
                  <a:pt x="991078" y="939800"/>
                </a:lnTo>
                <a:lnTo>
                  <a:pt x="1001402" y="944166"/>
                </a:lnTo>
                <a:lnTo>
                  <a:pt x="1011726" y="948929"/>
                </a:lnTo>
                <a:lnTo>
                  <a:pt x="1022049" y="954485"/>
                </a:lnTo>
                <a:lnTo>
                  <a:pt x="1031976" y="960438"/>
                </a:lnTo>
                <a:lnTo>
                  <a:pt x="1041506" y="966788"/>
                </a:lnTo>
                <a:lnTo>
                  <a:pt x="1051432" y="973535"/>
                </a:lnTo>
                <a:lnTo>
                  <a:pt x="1060565" y="980679"/>
                </a:lnTo>
                <a:lnTo>
                  <a:pt x="1069697" y="988616"/>
                </a:lnTo>
                <a:lnTo>
                  <a:pt x="1076050" y="994172"/>
                </a:lnTo>
                <a:lnTo>
                  <a:pt x="1081212" y="999729"/>
                </a:lnTo>
                <a:lnTo>
                  <a:pt x="1086374" y="1005682"/>
                </a:lnTo>
                <a:lnTo>
                  <a:pt x="1090345" y="1012032"/>
                </a:lnTo>
                <a:lnTo>
                  <a:pt x="1126478" y="1071960"/>
                </a:lnTo>
                <a:lnTo>
                  <a:pt x="1183258" y="1074341"/>
                </a:lnTo>
                <a:lnTo>
                  <a:pt x="1184847" y="1075532"/>
                </a:lnTo>
                <a:lnTo>
                  <a:pt x="1199538" y="1077913"/>
                </a:lnTo>
                <a:lnTo>
                  <a:pt x="1214230" y="1081088"/>
                </a:lnTo>
                <a:lnTo>
                  <a:pt x="1228524" y="1085057"/>
                </a:lnTo>
                <a:lnTo>
                  <a:pt x="1242818" y="1089422"/>
                </a:lnTo>
                <a:lnTo>
                  <a:pt x="1256716" y="1094582"/>
                </a:lnTo>
                <a:lnTo>
                  <a:pt x="1271010" y="1100932"/>
                </a:lnTo>
                <a:lnTo>
                  <a:pt x="1284510" y="1106885"/>
                </a:lnTo>
                <a:lnTo>
                  <a:pt x="1298011" y="1114029"/>
                </a:lnTo>
                <a:lnTo>
                  <a:pt x="1310717" y="1121172"/>
                </a:lnTo>
                <a:lnTo>
                  <a:pt x="1323820" y="1129507"/>
                </a:lnTo>
                <a:lnTo>
                  <a:pt x="1336129" y="1137444"/>
                </a:lnTo>
                <a:lnTo>
                  <a:pt x="1348041" y="1146175"/>
                </a:lnTo>
                <a:lnTo>
                  <a:pt x="1359953" y="1155700"/>
                </a:lnTo>
                <a:lnTo>
                  <a:pt x="1371071" y="1165225"/>
                </a:lnTo>
                <a:lnTo>
                  <a:pt x="1381792" y="1175147"/>
                </a:lnTo>
                <a:lnTo>
                  <a:pt x="1392115" y="1185863"/>
                </a:lnTo>
                <a:lnTo>
                  <a:pt x="1408792" y="1204119"/>
                </a:lnTo>
                <a:lnTo>
                  <a:pt x="1424278" y="1223566"/>
                </a:lnTo>
                <a:lnTo>
                  <a:pt x="1439763" y="1243410"/>
                </a:lnTo>
                <a:lnTo>
                  <a:pt x="1454058" y="1263254"/>
                </a:lnTo>
                <a:lnTo>
                  <a:pt x="1467955" y="1283891"/>
                </a:lnTo>
                <a:lnTo>
                  <a:pt x="1480264" y="1305322"/>
                </a:lnTo>
                <a:lnTo>
                  <a:pt x="1492970" y="1327150"/>
                </a:lnTo>
                <a:lnTo>
                  <a:pt x="1504088" y="1348582"/>
                </a:lnTo>
                <a:lnTo>
                  <a:pt x="1505279" y="1351360"/>
                </a:lnTo>
                <a:lnTo>
                  <a:pt x="1506471" y="1352154"/>
                </a:lnTo>
                <a:lnTo>
                  <a:pt x="1508059" y="1352550"/>
                </a:lnTo>
                <a:lnTo>
                  <a:pt x="1518780" y="1353344"/>
                </a:lnTo>
                <a:lnTo>
                  <a:pt x="1528309" y="1355329"/>
                </a:lnTo>
                <a:lnTo>
                  <a:pt x="1537839" y="1357710"/>
                </a:lnTo>
                <a:lnTo>
                  <a:pt x="1546971" y="1360885"/>
                </a:lnTo>
                <a:lnTo>
                  <a:pt x="1555707" y="1364457"/>
                </a:lnTo>
                <a:lnTo>
                  <a:pt x="1563648" y="1368822"/>
                </a:lnTo>
                <a:lnTo>
                  <a:pt x="1571590" y="1373982"/>
                </a:lnTo>
                <a:lnTo>
                  <a:pt x="1578737" y="1379935"/>
                </a:lnTo>
                <a:lnTo>
                  <a:pt x="1585487" y="1385888"/>
                </a:lnTo>
                <a:lnTo>
                  <a:pt x="1591840" y="1392238"/>
                </a:lnTo>
                <a:lnTo>
                  <a:pt x="1597796" y="1398985"/>
                </a:lnTo>
                <a:lnTo>
                  <a:pt x="1603752" y="1406525"/>
                </a:lnTo>
                <a:lnTo>
                  <a:pt x="1608914" y="1413669"/>
                </a:lnTo>
                <a:lnTo>
                  <a:pt x="1613678" y="1421607"/>
                </a:lnTo>
                <a:lnTo>
                  <a:pt x="1618046" y="1429544"/>
                </a:lnTo>
                <a:lnTo>
                  <a:pt x="1622017" y="1437879"/>
                </a:lnTo>
                <a:lnTo>
                  <a:pt x="1625988" y="1446213"/>
                </a:lnTo>
                <a:lnTo>
                  <a:pt x="1629561" y="1454547"/>
                </a:lnTo>
                <a:lnTo>
                  <a:pt x="1632738" y="1463279"/>
                </a:lnTo>
                <a:lnTo>
                  <a:pt x="1635517" y="1471613"/>
                </a:lnTo>
                <a:lnTo>
                  <a:pt x="1637900" y="1479947"/>
                </a:lnTo>
                <a:lnTo>
                  <a:pt x="1639885" y="1488282"/>
                </a:lnTo>
                <a:lnTo>
                  <a:pt x="1641473" y="1497013"/>
                </a:lnTo>
                <a:lnTo>
                  <a:pt x="1643062" y="1504950"/>
                </a:lnTo>
                <a:lnTo>
                  <a:pt x="1644253" y="1512491"/>
                </a:lnTo>
                <a:lnTo>
                  <a:pt x="1645047" y="1520429"/>
                </a:lnTo>
                <a:lnTo>
                  <a:pt x="1645841" y="1527969"/>
                </a:lnTo>
                <a:lnTo>
                  <a:pt x="1646238" y="1534716"/>
                </a:lnTo>
                <a:lnTo>
                  <a:pt x="1646238" y="1541463"/>
                </a:lnTo>
                <a:lnTo>
                  <a:pt x="1646238" y="1548210"/>
                </a:lnTo>
                <a:lnTo>
                  <a:pt x="1645841" y="1553766"/>
                </a:lnTo>
                <a:lnTo>
                  <a:pt x="1645444" y="1558925"/>
                </a:lnTo>
                <a:lnTo>
                  <a:pt x="1643458" y="1570832"/>
                </a:lnTo>
                <a:lnTo>
                  <a:pt x="1642267" y="1583532"/>
                </a:lnTo>
                <a:lnTo>
                  <a:pt x="1641473" y="1595835"/>
                </a:lnTo>
                <a:lnTo>
                  <a:pt x="1640679" y="1608535"/>
                </a:lnTo>
                <a:lnTo>
                  <a:pt x="1634723" y="1749029"/>
                </a:lnTo>
                <a:lnTo>
                  <a:pt x="1628370" y="1889126"/>
                </a:lnTo>
                <a:lnTo>
                  <a:pt x="1627973" y="1902222"/>
                </a:lnTo>
                <a:lnTo>
                  <a:pt x="1626385" y="1915716"/>
                </a:lnTo>
                <a:lnTo>
                  <a:pt x="1625194" y="1928416"/>
                </a:lnTo>
                <a:lnTo>
                  <a:pt x="1623208" y="1941910"/>
                </a:lnTo>
                <a:lnTo>
                  <a:pt x="1621223" y="1954610"/>
                </a:lnTo>
                <a:lnTo>
                  <a:pt x="1618840" y="1968104"/>
                </a:lnTo>
                <a:lnTo>
                  <a:pt x="1616061" y="1980804"/>
                </a:lnTo>
                <a:lnTo>
                  <a:pt x="1612884" y="1993504"/>
                </a:lnTo>
                <a:lnTo>
                  <a:pt x="1604546" y="2026444"/>
                </a:lnTo>
                <a:lnTo>
                  <a:pt x="1595414" y="2058988"/>
                </a:lnTo>
                <a:lnTo>
                  <a:pt x="1586281" y="2091532"/>
                </a:lnTo>
                <a:lnTo>
                  <a:pt x="1577148" y="2123679"/>
                </a:lnTo>
                <a:lnTo>
                  <a:pt x="1579134" y="2125663"/>
                </a:lnTo>
                <a:lnTo>
                  <a:pt x="1617252" y="2294732"/>
                </a:lnTo>
                <a:lnTo>
                  <a:pt x="1571590" y="2303463"/>
                </a:lnTo>
                <a:lnTo>
                  <a:pt x="1487411" y="2318147"/>
                </a:lnTo>
                <a:lnTo>
                  <a:pt x="1251951" y="2359026"/>
                </a:lnTo>
                <a:lnTo>
                  <a:pt x="1000608" y="2402285"/>
                </a:lnTo>
                <a:lnTo>
                  <a:pt x="897370" y="2420541"/>
                </a:lnTo>
                <a:lnTo>
                  <a:pt x="824310" y="2433638"/>
                </a:lnTo>
                <a:lnTo>
                  <a:pt x="785398" y="2236391"/>
                </a:lnTo>
                <a:lnTo>
                  <a:pt x="781030" y="2228851"/>
                </a:lnTo>
                <a:lnTo>
                  <a:pt x="776662" y="2221707"/>
                </a:lnTo>
                <a:lnTo>
                  <a:pt x="771897" y="2214563"/>
                </a:lnTo>
                <a:lnTo>
                  <a:pt x="767133" y="2207816"/>
                </a:lnTo>
                <a:lnTo>
                  <a:pt x="761574" y="2201069"/>
                </a:lnTo>
                <a:lnTo>
                  <a:pt x="756015" y="2194719"/>
                </a:lnTo>
                <a:lnTo>
                  <a:pt x="750456" y="2188369"/>
                </a:lnTo>
                <a:lnTo>
                  <a:pt x="744897" y="2182416"/>
                </a:lnTo>
                <a:lnTo>
                  <a:pt x="738544" y="2176463"/>
                </a:lnTo>
                <a:lnTo>
                  <a:pt x="732191" y="2170907"/>
                </a:lnTo>
                <a:lnTo>
                  <a:pt x="725441" y="2165351"/>
                </a:lnTo>
                <a:lnTo>
                  <a:pt x="719088" y="2159794"/>
                </a:lnTo>
                <a:lnTo>
                  <a:pt x="711940" y="2155032"/>
                </a:lnTo>
                <a:lnTo>
                  <a:pt x="704396" y="2149873"/>
                </a:lnTo>
                <a:lnTo>
                  <a:pt x="697249" y="2145507"/>
                </a:lnTo>
                <a:lnTo>
                  <a:pt x="689705" y="2141141"/>
                </a:lnTo>
                <a:lnTo>
                  <a:pt x="678984" y="2135585"/>
                </a:lnTo>
                <a:lnTo>
                  <a:pt x="668660" y="2130029"/>
                </a:lnTo>
                <a:lnTo>
                  <a:pt x="648807" y="2118519"/>
                </a:lnTo>
                <a:lnTo>
                  <a:pt x="630145" y="2106216"/>
                </a:lnTo>
                <a:lnTo>
                  <a:pt x="611482" y="2093119"/>
                </a:lnTo>
                <a:lnTo>
                  <a:pt x="593217" y="2080022"/>
                </a:lnTo>
                <a:lnTo>
                  <a:pt x="576144" y="2065735"/>
                </a:lnTo>
                <a:lnTo>
                  <a:pt x="559070" y="2051447"/>
                </a:lnTo>
                <a:lnTo>
                  <a:pt x="543187" y="2035969"/>
                </a:lnTo>
                <a:lnTo>
                  <a:pt x="526907" y="2020491"/>
                </a:lnTo>
                <a:lnTo>
                  <a:pt x="511422" y="2004616"/>
                </a:lnTo>
                <a:lnTo>
                  <a:pt x="496333" y="1988344"/>
                </a:lnTo>
                <a:lnTo>
                  <a:pt x="481245" y="1971676"/>
                </a:lnTo>
                <a:lnTo>
                  <a:pt x="466951" y="1954610"/>
                </a:lnTo>
                <a:lnTo>
                  <a:pt x="452259" y="1937147"/>
                </a:lnTo>
                <a:lnTo>
                  <a:pt x="424067" y="1902222"/>
                </a:lnTo>
                <a:lnTo>
                  <a:pt x="418111" y="1894285"/>
                </a:lnTo>
                <a:lnTo>
                  <a:pt x="412552" y="1886744"/>
                </a:lnTo>
                <a:lnTo>
                  <a:pt x="401435" y="1870472"/>
                </a:lnTo>
                <a:lnTo>
                  <a:pt x="391508" y="1853804"/>
                </a:lnTo>
                <a:lnTo>
                  <a:pt x="381978" y="1837532"/>
                </a:lnTo>
                <a:lnTo>
                  <a:pt x="372846" y="1820069"/>
                </a:lnTo>
                <a:lnTo>
                  <a:pt x="364110" y="1803401"/>
                </a:lnTo>
                <a:lnTo>
                  <a:pt x="356169" y="1785541"/>
                </a:lnTo>
                <a:lnTo>
                  <a:pt x="348228" y="1768079"/>
                </a:lnTo>
                <a:lnTo>
                  <a:pt x="332345" y="1733551"/>
                </a:lnTo>
                <a:lnTo>
                  <a:pt x="324404" y="1716485"/>
                </a:lnTo>
                <a:lnTo>
                  <a:pt x="316065" y="1699022"/>
                </a:lnTo>
                <a:lnTo>
                  <a:pt x="307727" y="1682354"/>
                </a:lnTo>
                <a:lnTo>
                  <a:pt x="298991" y="1666082"/>
                </a:lnTo>
                <a:lnTo>
                  <a:pt x="289462" y="1649413"/>
                </a:lnTo>
                <a:lnTo>
                  <a:pt x="279535" y="1633935"/>
                </a:lnTo>
                <a:lnTo>
                  <a:pt x="275962" y="1624410"/>
                </a:lnTo>
                <a:lnTo>
                  <a:pt x="271594" y="1614885"/>
                </a:lnTo>
                <a:lnTo>
                  <a:pt x="266829" y="1605360"/>
                </a:lnTo>
                <a:lnTo>
                  <a:pt x="261667" y="1595835"/>
                </a:lnTo>
                <a:lnTo>
                  <a:pt x="256505" y="1586310"/>
                </a:lnTo>
                <a:lnTo>
                  <a:pt x="250946" y="1577182"/>
                </a:lnTo>
                <a:lnTo>
                  <a:pt x="239431" y="1558132"/>
                </a:lnTo>
                <a:lnTo>
                  <a:pt x="227122" y="1539479"/>
                </a:lnTo>
                <a:lnTo>
                  <a:pt x="214813" y="1521619"/>
                </a:lnTo>
                <a:lnTo>
                  <a:pt x="190592" y="1486694"/>
                </a:lnTo>
                <a:lnTo>
                  <a:pt x="185827" y="1479154"/>
                </a:lnTo>
                <a:lnTo>
                  <a:pt x="181063" y="1470422"/>
                </a:lnTo>
                <a:lnTo>
                  <a:pt x="170342" y="1450579"/>
                </a:lnTo>
                <a:lnTo>
                  <a:pt x="164783" y="1441054"/>
                </a:lnTo>
                <a:lnTo>
                  <a:pt x="159224" y="1431132"/>
                </a:lnTo>
                <a:lnTo>
                  <a:pt x="156444" y="1427163"/>
                </a:lnTo>
                <a:lnTo>
                  <a:pt x="153268" y="1423194"/>
                </a:lnTo>
                <a:lnTo>
                  <a:pt x="149694" y="1419622"/>
                </a:lnTo>
                <a:lnTo>
                  <a:pt x="146518" y="1416447"/>
                </a:lnTo>
                <a:lnTo>
                  <a:pt x="143738" y="1413272"/>
                </a:lnTo>
                <a:lnTo>
                  <a:pt x="140959" y="1409304"/>
                </a:lnTo>
                <a:lnTo>
                  <a:pt x="138576" y="1404541"/>
                </a:lnTo>
                <a:lnTo>
                  <a:pt x="136591" y="1398985"/>
                </a:lnTo>
                <a:lnTo>
                  <a:pt x="134209" y="1393429"/>
                </a:lnTo>
                <a:lnTo>
                  <a:pt x="132620" y="1387475"/>
                </a:lnTo>
                <a:lnTo>
                  <a:pt x="129047" y="1373982"/>
                </a:lnTo>
                <a:lnTo>
                  <a:pt x="125870" y="1360488"/>
                </a:lnTo>
                <a:lnTo>
                  <a:pt x="122694" y="1346994"/>
                </a:lnTo>
                <a:lnTo>
                  <a:pt x="120311" y="1335485"/>
                </a:lnTo>
                <a:lnTo>
                  <a:pt x="117532" y="1325563"/>
                </a:lnTo>
                <a:lnTo>
                  <a:pt x="109194" y="1300560"/>
                </a:lnTo>
                <a:lnTo>
                  <a:pt x="100458" y="1276350"/>
                </a:lnTo>
                <a:lnTo>
                  <a:pt x="95296" y="1264047"/>
                </a:lnTo>
                <a:lnTo>
                  <a:pt x="90531" y="1252538"/>
                </a:lnTo>
                <a:lnTo>
                  <a:pt x="85767" y="1241425"/>
                </a:lnTo>
                <a:lnTo>
                  <a:pt x="80208" y="1229916"/>
                </a:lnTo>
                <a:lnTo>
                  <a:pt x="77031" y="1223566"/>
                </a:lnTo>
                <a:lnTo>
                  <a:pt x="73458" y="1217216"/>
                </a:lnTo>
                <a:lnTo>
                  <a:pt x="65119" y="1203722"/>
                </a:lnTo>
                <a:lnTo>
                  <a:pt x="55987" y="1190625"/>
                </a:lnTo>
                <a:lnTo>
                  <a:pt x="46457" y="1177132"/>
                </a:lnTo>
                <a:lnTo>
                  <a:pt x="26207" y="1150938"/>
                </a:lnTo>
                <a:lnTo>
                  <a:pt x="6353" y="1125538"/>
                </a:lnTo>
                <a:lnTo>
                  <a:pt x="3574" y="1121172"/>
                </a:lnTo>
                <a:lnTo>
                  <a:pt x="1589" y="1116410"/>
                </a:lnTo>
                <a:lnTo>
                  <a:pt x="397" y="1111250"/>
                </a:lnTo>
                <a:lnTo>
                  <a:pt x="0" y="1106091"/>
                </a:lnTo>
                <a:lnTo>
                  <a:pt x="0" y="1100535"/>
                </a:lnTo>
                <a:lnTo>
                  <a:pt x="794" y="1094582"/>
                </a:lnTo>
                <a:lnTo>
                  <a:pt x="1986" y="1088629"/>
                </a:lnTo>
                <a:lnTo>
                  <a:pt x="3574" y="1083072"/>
                </a:lnTo>
                <a:lnTo>
                  <a:pt x="5559" y="1077516"/>
                </a:lnTo>
                <a:lnTo>
                  <a:pt x="8339" y="1071960"/>
                </a:lnTo>
                <a:lnTo>
                  <a:pt x="11118" y="1066404"/>
                </a:lnTo>
                <a:lnTo>
                  <a:pt x="14295" y="1061641"/>
                </a:lnTo>
                <a:lnTo>
                  <a:pt x="17868" y="1056879"/>
                </a:lnTo>
                <a:lnTo>
                  <a:pt x="21045" y="1052910"/>
                </a:lnTo>
                <a:lnTo>
                  <a:pt x="24618" y="1048941"/>
                </a:lnTo>
                <a:lnTo>
                  <a:pt x="28192" y="1045766"/>
                </a:lnTo>
                <a:lnTo>
                  <a:pt x="33751" y="1041400"/>
                </a:lnTo>
                <a:lnTo>
                  <a:pt x="39310" y="1037432"/>
                </a:lnTo>
                <a:lnTo>
                  <a:pt x="45663" y="1034257"/>
                </a:lnTo>
                <a:lnTo>
                  <a:pt x="52016" y="1031479"/>
                </a:lnTo>
                <a:lnTo>
                  <a:pt x="58369" y="1029097"/>
                </a:lnTo>
                <a:lnTo>
                  <a:pt x="64722" y="1027113"/>
                </a:lnTo>
                <a:lnTo>
                  <a:pt x="71869" y="1025922"/>
                </a:lnTo>
                <a:lnTo>
                  <a:pt x="78619" y="1024732"/>
                </a:lnTo>
                <a:lnTo>
                  <a:pt x="85767" y="1023938"/>
                </a:lnTo>
                <a:lnTo>
                  <a:pt x="92517" y="1023541"/>
                </a:lnTo>
                <a:lnTo>
                  <a:pt x="100061" y="1023938"/>
                </a:lnTo>
                <a:lnTo>
                  <a:pt x="107208" y="1024335"/>
                </a:lnTo>
                <a:lnTo>
                  <a:pt x="114355" y="1024732"/>
                </a:lnTo>
                <a:lnTo>
                  <a:pt x="121503" y="1025922"/>
                </a:lnTo>
                <a:lnTo>
                  <a:pt x="129047" y="1027510"/>
                </a:lnTo>
                <a:lnTo>
                  <a:pt x="136194" y="1029097"/>
                </a:lnTo>
                <a:lnTo>
                  <a:pt x="143341" y="1031082"/>
                </a:lnTo>
                <a:lnTo>
                  <a:pt x="150488" y="1033066"/>
                </a:lnTo>
                <a:lnTo>
                  <a:pt x="157636" y="1035844"/>
                </a:lnTo>
                <a:lnTo>
                  <a:pt x="164783" y="1038622"/>
                </a:lnTo>
                <a:lnTo>
                  <a:pt x="171533" y="1041400"/>
                </a:lnTo>
                <a:lnTo>
                  <a:pt x="177886" y="1044972"/>
                </a:lnTo>
                <a:lnTo>
                  <a:pt x="185033" y="1048544"/>
                </a:lnTo>
                <a:lnTo>
                  <a:pt x="191386" y="1052116"/>
                </a:lnTo>
                <a:lnTo>
                  <a:pt x="197739" y="1055688"/>
                </a:lnTo>
                <a:lnTo>
                  <a:pt x="203695" y="1059657"/>
                </a:lnTo>
                <a:lnTo>
                  <a:pt x="209651" y="1064022"/>
                </a:lnTo>
                <a:lnTo>
                  <a:pt x="215210" y="1067991"/>
                </a:lnTo>
                <a:lnTo>
                  <a:pt x="220769" y="1072754"/>
                </a:lnTo>
                <a:lnTo>
                  <a:pt x="225534" y="1077516"/>
                </a:lnTo>
                <a:lnTo>
                  <a:pt x="230299" y="1081882"/>
                </a:lnTo>
                <a:lnTo>
                  <a:pt x="235064" y="1086644"/>
                </a:lnTo>
                <a:lnTo>
                  <a:pt x="239828" y="1092200"/>
                </a:lnTo>
                <a:lnTo>
                  <a:pt x="244593" y="1097757"/>
                </a:lnTo>
                <a:lnTo>
                  <a:pt x="252932" y="1109663"/>
                </a:lnTo>
                <a:lnTo>
                  <a:pt x="260873" y="1121966"/>
                </a:lnTo>
                <a:lnTo>
                  <a:pt x="268814" y="1135063"/>
                </a:lnTo>
                <a:lnTo>
                  <a:pt x="283903" y="1160463"/>
                </a:lnTo>
                <a:lnTo>
                  <a:pt x="291447" y="1173163"/>
                </a:lnTo>
                <a:lnTo>
                  <a:pt x="299388" y="1185069"/>
                </a:lnTo>
                <a:lnTo>
                  <a:pt x="306139" y="1195785"/>
                </a:lnTo>
                <a:lnTo>
                  <a:pt x="312889" y="1206897"/>
                </a:lnTo>
                <a:lnTo>
                  <a:pt x="327580" y="1230710"/>
                </a:lnTo>
                <a:lnTo>
                  <a:pt x="342272" y="1255713"/>
                </a:lnTo>
                <a:lnTo>
                  <a:pt x="357757" y="1281113"/>
                </a:lnTo>
                <a:lnTo>
                  <a:pt x="365699" y="1293416"/>
                </a:lnTo>
                <a:lnTo>
                  <a:pt x="373640" y="1305719"/>
                </a:lnTo>
                <a:lnTo>
                  <a:pt x="382375" y="1317229"/>
                </a:lnTo>
                <a:lnTo>
                  <a:pt x="390714" y="1328738"/>
                </a:lnTo>
                <a:lnTo>
                  <a:pt x="399846" y="1339454"/>
                </a:lnTo>
                <a:lnTo>
                  <a:pt x="409376" y="1348979"/>
                </a:lnTo>
                <a:lnTo>
                  <a:pt x="418905" y="1358504"/>
                </a:lnTo>
                <a:lnTo>
                  <a:pt x="423670" y="1362472"/>
                </a:lnTo>
                <a:lnTo>
                  <a:pt x="428832" y="1366441"/>
                </a:lnTo>
                <a:lnTo>
                  <a:pt x="437171" y="1372791"/>
                </a:lnTo>
                <a:lnTo>
                  <a:pt x="445112" y="1378744"/>
                </a:lnTo>
                <a:lnTo>
                  <a:pt x="453450" y="1383904"/>
                </a:lnTo>
                <a:lnTo>
                  <a:pt x="462186" y="1388666"/>
                </a:lnTo>
                <a:lnTo>
                  <a:pt x="470921" y="1392635"/>
                </a:lnTo>
                <a:lnTo>
                  <a:pt x="479260" y="1396207"/>
                </a:lnTo>
                <a:lnTo>
                  <a:pt x="488789" y="1399382"/>
                </a:lnTo>
                <a:lnTo>
                  <a:pt x="497525" y="1402160"/>
                </a:lnTo>
                <a:lnTo>
                  <a:pt x="506657" y="1404144"/>
                </a:lnTo>
                <a:lnTo>
                  <a:pt x="516187" y="1405732"/>
                </a:lnTo>
                <a:lnTo>
                  <a:pt x="525716" y="1407319"/>
                </a:lnTo>
                <a:lnTo>
                  <a:pt x="535246" y="1408113"/>
                </a:lnTo>
                <a:lnTo>
                  <a:pt x="545172" y="1408113"/>
                </a:lnTo>
                <a:lnTo>
                  <a:pt x="555099" y="1407716"/>
                </a:lnTo>
                <a:lnTo>
                  <a:pt x="565423" y="1406922"/>
                </a:lnTo>
                <a:lnTo>
                  <a:pt x="575746" y="1404938"/>
                </a:lnTo>
                <a:lnTo>
                  <a:pt x="578923" y="1404541"/>
                </a:lnTo>
                <a:lnTo>
                  <a:pt x="582497" y="1402954"/>
                </a:lnTo>
                <a:lnTo>
                  <a:pt x="586467" y="1401366"/>
                </a:lnTo>
                <a:lnTo>
                  <a:pt x="590041" y="1398985"/>
                </a:lnTo>
                <a:lnTo>
                  <a:pt x="594012" y="1395810"/>
                </a:lnTo>
                <a:lnTo>
                  <a:pt x="597585" y="1392635"/>
                </a:lnTo>
                <a:lnTo>
                  <a:pt x="601556" y="1389460"/>
                </a:lnTo>
                <a:lnTo>
                  <a:pt x="604335" y="1385491"/>
                </a:lnTo>
                <a:lnTo>
                  <a:pt x="609894" y="1379141"/>
                </a:lnTo>
                <a:lnTo>
                  <a:pt x="614659" y="1372394"/>
                </a:lnTo>
                <a:lnTo>
                  <a:pt x="619424" y="1365647"/>
                </a:lnTo>
                <a:lnTo>
                  <a:pt x="623394" y="1358900"/>
                </a:lnTo>
                <a:lnTo>
                  <a:pt x="627762" y="1352154"/>
                </a:lnTo>
                <a:lnTo>
                  <a:pt x="631336" y="1344613"/>
                </a:lnTo>
                <a:lnTo>
                  <a:pt x="634512" y="1337469"/>
                </a:lnTo>
                <a:lnTo>
                  <a:pt x="637292" y="1330325"/>
                </a:lnTo>
                <a:lnTo>
                  <a:pt x="640071" y="1323182"/>
                </a:lnTo>
                <a:lnTo>
                  <a:pt x="642057" y="1315244"/>
                </a:lnTo>
                <a:lnTo>
                  <a:pt x="644042" y="1307704"/>
                </a:lnTo>
                <a:lnTo>
                  <a:pt x="645233" y="1299766"/>
                </a:lnTo>
                <a:lnTo>
                  <a:pt x="646424" y="1291829"/>
                </a:lnTo>
                <a:lnTo>
                  <a:pt x="647218" y="1283891"/>
                </a:lnTo>
                <a:lnTo>
                  <a:pt x="647616" y="1275557"/>
                </a:lnTo>
                <a:lnTo>
                  <a:pt x="648013" y="1267619"/>
                </a:lnTo>
                <a:lnTo>
                  <a:pt x="647616" y="1259682"/>
                </a:lnTo>
                <a:lnTo>
                  <a:pt x="647218" y="1252538"/>
                </a:lnTo>
                <a:lnTo>
                  <a:pt x="646424" y="1245394"/>
                </a:lnTo>
                <a:lnTo>
                  <a:pt x="645233" y="1237457"/>
                </a:lnTo>
                <a:lnTo>
                  <a:pt x="466951" y="280988"/>
                </a:lnTo>
                <a:lnTo>
                  <a:pt x="465362" y="271463"/>
                </a:lnTo>
                <a:lnTo>
                  <a:pt x="464568" y="263128"/>
                </a:lnTo>
                <a:lnTo>
                  <a:pt x="464568" y="254397"/>
                </a:lnTo>
                <a:lnTo>
                  <a:pt x="464965" y="246857"/>
                </a:lnTo>
                <a:lnTo>
                  <a:pt x="465759" y="239316"/>
                </a:lnTo>
                <a:lnTo>
                  <a:pt x="467348" y="232569"/>
                </a:lnTo>
                <a:lnTo>
                  <a:pt x="468936" y="225822"/>
                </a:lnTo>
                <a:lnTo>
                  <a:pt x="471318" y="219869"/>
                </a:lnTo>
                <a:lnTo>
                  <a:pt x="473701" y="214313"/>
                </a:lnTo>
                <a:lnTo>
                  <a:pt x="476480" y="209153"/>
                </a:lnTo>
                <a:lnTo>
                  <a:pt x="479657" y="204391"/>
                </a:lnTo>
                <a:lnTo>
                  <a:pt x="482833" y="199628"/>
                </a:lnTo>
                <a:lnTo>
                  <a:pt x="486407" y="195263"/>
                </a:lnTo>
                <a:lnTo>
                  <a:pt x="490775" y="191691"/>
                </a:lnTo>
                <a:lnTo>
                  <a:pt x="494348" y="188119"/>
                </a:lnTo>
                <a:lnTo>
                  <a:pt x="498319" y="184944"/>
                </a:lnTo>
                <a:lnTo>
                  <a:pt x="502289" y="182166"/>
                </a:lnTo>
                <a:lnTo>
                  <a:pt x="506657" y="179785"/>
                </a:lnTo>
                <a:lnTo>
                  <a:pt x="514201" y="175419"/>
                </a:lnTo>
                <a:lnTo>
                  <a:pt x="522143" y="171450"/>
                </a:lnTo>
                <a:lnTo>
                  <a:pt x="528893" y="169069"/>
                </a:lnTo>
                <a:lnTo>
                  <a:pt x="534849" y="167482"/>
                </a:lnTo>
                <a:lnTo>
                  <a:pt x="539614" y="166291"/>
                </a:lnTo>
                <a:lnTo>
                  <a:pt x="543981" y="165497"/>
                </a:lnTo>
                <a:lnTo>
                  <a:pt x="552320" y="163910"/>
                </a:lnTo>
                <a:lnTo>
                  <a:pt x="561055" y="162719"/>
                </a:lnTo>
                <a:lnTo>
                  <a:pt x="569393" y="162322"/>
                </a:lnTo>
                <a:lnTo>
                  <a:pt x="577732" y="161925"/>
                </a:lnTo>
                <a:close/>
                <a:moveTo>
                  <a:pt x="576263" y="0"/>
                </a:moveTo>
                <a:lnTo>
                  <a:pt x="594539" y="397"/>
                </a:lnTo>
                <a:lnTo>
                  <a:pt x="612419" y="1589"/>
                </a:lnTo>
                <a:lnTo>
                  <a:pt x="630298" y="3973"/>
                </a:lnTo>
                <a:lnTo>
                  <a:pt x="647780" y="7151"/>
                </a:lnTo>
                <a:lnTo>
                  <a:pt x="664864" y="10727"/>
                </a:lnTo>
                <a:lnTo>
                  <a:pt x="681551" y="15098"/>
                </a:lnTo>
                <a:lnTo>
                  <a:pt x="697841" y="20263"/>
                </a:lnTo>
                <a:lnTo>
                  <a:pt x="714131" y="26620"/>
                </a:lnTo>
                <a:lnTo>
                  <a:pt x="729626" y="33374"/>
                </a:lnTo>
                <a:lnTo>
                  <a:pt x="745122" y="41321"/>
                </a:lnTo>
                <a:lnTo>
                  <a:pt x="759822" y="50062"/>
                </a:lnTo>
                <a:lnTo>
                  <a:pt x="774920" y="59200"/>
                </a:lnTo>
                <a:lnTo>
                  <a:pt x="788826" y="69530"/>
                </a:lnTo>
                <a:lnTo>
                  <a:pt x="803130" y="80655"/>
                </a:lnTo>
                <a:lnTo>
                  <a:pt x="816638" y="92575"/>
                </a:lnTo>
                <a:lnTo>
                  <a:pt x="830147" y="105289"/>
                </a:lnTo>
                <a:lnTo>
                  <a:pt x="842464" y="118798"/>
                </a:lnTo>
                <a:lnTo>
                  <a:pt x="854780" y="132307"/>
                </a:lnTo>
                <a:lnTo>
                  <a:pt x="865508" y="146610"/>
                </a:lnTo>
                <a:lnTo>
                  <a:pt x="876235" y="160516"/>
                </a:lnTo>
                <a:lnTo>
                  <a:pt x="885374" y="175615"/>
                </a:lnTo>
                <a:lnTo>
                  <a:pt x="894115" y="190315"/>
                </a:lnTo>
                <a:lnTo>
                  <a:pt x="901664" y="205811"/>
                </a:lnTo>
                <a:lnTo>
                  <a:pt x="908815" y="221306"/>
                </a:lnTo>
                <a:lnTo>
                  <a:pt x="915172" y="237596"/>
                </a:lnTo>
                <a:lnTo>
                  <a:pt x="920337" y="253886"/>
                </a:lnTo>
                <a:lnTo>
                  <a:pt x="924708" y="270574"/>
                </a:lnTo>
                <a:lnTo>
                  <a:pt x="928284" y="287658"/>
                </a:lnTo>
                <a:lnTo>
                  <a:pt x="931462" y="304743"/>
                </a:lnTo>
                <a:lnTo>
                  <a:pt x="933449" y="322622"/>
                </a:lnTo>
                <a:lnTo>
                  <a:pt x="934641" y="340502"/>
                </a:lnTo>
                <a:lnTo>
                  <a:pt x="935038" y="359175"/>
                </a:lnTo>
                <a:lnTo>
                  <a:pt x="934641" y="377452"/>
                </a:lnTo>
                <a:lnTo>
                  <a:pt x="933449" y="395331"/>
                </a:lnTo>
                <a:lnTo>
                  <a:pt x="931462" y="413211"/>
                </a:lnTo>
                <a:lnTo>
                  <a:pt x="928284" y="430693"/>
                </a:lnTo>
                <a:lnTo>
                  <a:pt x="924708" y="447777"/>
                </a:lnTo>
                <a:lnTo>
                  <a:pt x="920337" y="464465"/>
                </a:lnTo>
                <a:lnTo>
                  <a:pt x="915172" y="480755"/>
                </a:lnTo>
                <a:lnTo>
                  <a:pt x="908815" y="496647"/>
                </a:lnTo>
                <a:lnTo>
                  <a:pt x="901664" y="512540"/>
                </a:lnTo>
                <a:lnTo>
                  <a:pt x="894115" y="527638"/>
                </a:lnTo>
                <a:lnTo>
                  <a:pt x="885374" y="543134"/>
                </a:lnTo>
                <a:lnTo>
                  <a:pt x="876235" y="557437"/>
                </a:lnTo>
                <a:lnTo>
                  <a:pt x="865508" y="572138"/>
                </a:lnTo>
                <a:lnTo>
                  <a:pt x="854780" y="585647"/>
                </a:lnTo>
                <a:lnTo>
                  <a:pt x="842464" y="599553"/>
                </a:lnTo>
                <a:lnTo>
                  <a:pt x="830147" y="612664"/>
                </a:lnTo>
                <a:lnTo>
                  <a:pt x="830147" y="613061"/>
                </a:lnTo>
                <a:lnTo>
                  <a:pt x="822201" y="620611"/>
                </a:lnTo>
                <a:lnTo>
                  <a:pt x="813857" y="628160"/>
                </a:lnTo>
                <a:lnTo>
                  <a:pt x="805911" y="634914"/>
                </a:lnTo>
                <a:lnTo>
                  <a:pt x="797964" y="641668"/>
                </a:lnTo>
                <a:lnTo>
                  <a:pt x="791607" y="619419"/>
                </a:lnTo>
                <a:lnTo>
                  <a:pt x="785250" y="597963"/>
                </a:lnTo>
                <a:lnTo>
                  <a:pt x="778496" y="576111"/>
                </a:lnTo>
                <a:lnTo>
                  <a:pt x="771344" y="553861"/>
                </a:lnTo>
                <a:lnTo>
                  <a:pt x="780880" y="543928"/>
                </a:lnTo>
                <a:lnTo>
                  <a:pt x="790018" y="533201"/>
                </a:lnTo>
                <a:lnTo>
                  <a:pt x="798759" y="522473"/>
                </a:lnTo>
                <a:lnTo>
                  <a:pt x="806705" y="511745"/>
                </a:lnTo>
                <a:lnTo>
                  <a:pt x="813857" y="500223"/>
                </a:lnTo>
                <a:lnTo>
                  <a:pt x="820611" y="488701"/>
                </a:lnTo>
                <a:lnTo>
                  <a:pt x="826571" y="476782"/>
                </a:lnTo>
                <a:lnTo>
                  <a:pt x="831736" y="464862"/>
                </a:lnTo>
                <a:lnTo>
                  <a:pt x="836504" y="452545"/>
                </a:lnTo>
                <a:lnTo>
                  <a:pt x="840477" y="439831"/>
                </a:lnTo>
                <a:lnTo>
                  <a:pt x="844053" y="427117"/>
                </a:lnTo>
                <a:lnTo>
                  <a:pt x="846834" y="414005"/>
                </a:lnTo>
                <a:lnTo>
                  <a:pt x="849218" y="400894"/>
                </a:lnTo>
                <a:lnTo>
                  <a:pt x="850807" y="386988"/>
                </a:lnTo>
                <a:lnTo>
                  <a:pt x="851602" y="373479"/>
                </a:lnTo>
                <a:lnTo>
                  <a:pt x="851999" y="359175"/>
                </a:lnTo>
                <a:lnTo>
                  <a:pt x="851602" y="344872"/>
                </a:lnTo>
                <a:lnTo>
                  <a:pt x="850807" y="330966"/>
                </a:lnTo>
                <a:lnTo>
                  <a:pt x="849218" y="317457"/>
                </a:lnTo>
                <a:lnTo>
                  <a:pt x="846834" y="303948"/>
                </a:lnTo>
                <a:lnTo>
                  <a:pt x="844053" y="291234"/>
                </a:lnTo>
                <a:lnTo>
                  <a:pt x="840477" y="278123"/>
                </a:lnTo>
                <a:lnTo>
                  <a:pt x="836504" y="265806"/>
                </a:lnTo>
                <a:lnTo>
                  <a:pt x="831736" y="253092"/>
                </a:lnTo>
                <a:lnTo>
                  <a:pt x="826571" y="241172"/>
                </a:lnTo>
                <a:lnTo>
                  <a:pt x="820611" y="229253"/>
                </a:lnTo>
                <a:lnTo>
                  <a:pt x="813460" y="217730"/>
                </a:lnTo>
                <a:lnTo>
                  <a:pt x="806308" y="206605"/>
                </a:lnTo>
                <a:lnTo>
                  <a:pt x="798759" y="195481"/>
                </a:lnTo>
                <a:lnTo>
                  <a:pt x="789621" y="185150"/>
                </a:lnTo>
                <a:lnTo>
                  <a:pt x="780880" y="174820"/>
                </a:lnTo>
                <a:lnTo>
                  <a:pt x="770947" y="164092"/>
                </a:lnTo>
                <a:lnTo>
                  <a:pt x="760617" y="154556"/>
                </a:lnTo>
                <a:lnTo>
                  <a:pt x="750287" y="145021"/>
                </a:lnTo>
                <a:lnTo>
                  <a:pt x="739559" y="136677"/>
                </a:lnTo>
                <a:lnTo>
                  <a:pt x="728434" y="129128"/>
                </a:lnTo>
                <a:lnTo>
                  <a:pt x="717310" y="121976"/>
                </a:lnTo>
                <a:lnTo>
                  <a:pt x="705788" y="114825"/>
                </a:lnTo>
                <a:lnTo>
                  <a:pt x="693868" y="108865"/>
                </a:lnTo>
                <a:lnTo>
                  <a:pt x="682346" y="103700"/>
                </a:lnTo>
                <a:lnTo>
                  <a:pt x="669632" y="98932"/>
                </a:lnTo>
                <a:lnTo>
                  <a:pt x="657315" y="94959"/>
                </a:lnTo>
                <a:lnTo>
                  <a:pt x="644204" y="91383"/>
                </a:lnTo>
                <a:lnTo>
                  <a:pt x="631490" y="88204"/>
                </a:lnTo>
                <a:lnTo>
                  <a:pt x="617584" y="86218"/>
                </a:lnTo>
                <a:lnTo>
                  <a:pt x="604472" y="84628"/>
                </a:lnTo>
                <a:lnTo>
                  <a:pt x="590169" y="83436"/>
                </a:lnTo>
                <a:lnTo>
                  <a:pt x="576263" y="83436"/>
                </a:lnTo>
                <a:lnTo>
                  <a:pt x="561960" y="83436"/>
                </a:lnTo>
                <a:lnTo>
                  <a:pt x="548451" y="84628"/>
                </a:lnTo>
                <a:lnTo>
                  <a:pt x="534545" y="86218"/>
                </a:lnTo>
                <a:lnTo>
                  <a:pt x="521434" y="88204"/>
                </a:lnTo>
                <a:lnTo>
                  <a:pt x="507925" y="91383"/>
                </a:lnTo>
                <a:lnTo>
                  <a:pt x="495211" y="94959"/>
                </a:lnTo>
                <a:lnTo>
                  <a:pt x="482497" y="98932"/>
                </a:lnTo>
                <a:lnTo>
                  <a:pt x="470578" y="103700"/>
                </a:lnTo>
                <a:lnTo>
                  <a:pt x="458658" y="108865"/>
                </a:lnTo>
                <a:lnTo>
                  <a:pt x="446341" y="114825"/>
                </a:lnTo>
                <a:lnTo>
                  <a:pt x="435217" y="121976"/>
                </a:lnTo>
                <a:lnTo>
                  <a:pt x="423694" y="129128"/>
                </a:lnTo>
                <a:lnTo>
                  <a:pt x="412967" y="136677"/>
                </a:lnTo>
                <a:lnTo>
                  <a:pt x="401842" y="145021"/>
                </a:lnTo>
                <a:lnTo>
                  <a:pt x="391512" y="154556"/>
                </a:lnTo>
                <a:lnTo>
                  <a:pt x="381579" y="164092"/>
                </a:lnTo>
                <a:lnTo>
                  <a:pt x="381182" y="164092"/>
                </a:lnTo>
                <a:lnTo>
                  <a:pt x="371249" y="174820"/>
                </a:lnTo>
                <a:lnTo>
                  <a:pt x="362111" y="185150"/>
                </a:lnTo>
                <a:lnTo>
                  <a:pt x="353767" y="195481"/>
                </a:lnTo>
                <a:lnTo>
                  <a:pt x="345821" y="207003"/>
                </a:lnTo>
                <a:lnTo>
                  <a:pt x="338669" y="218128"/>
                </a:lnTo>
                <a:lnTo>
                  <a:pt x="331915" y="229253"/>
                </a:lnTo>
                <a:lnTo>
                  <a:pt x="325955" y="241172"/>
                </a:lnTo>
                <a:lnTo>
                  <a:pt x="320790" y="253092"/>
                </a:lnTo>
                <a:lnTo>
                  <a:pt x="315625" y="265806"/>
                </a:lnTo>
                <a:lnTo>
                  <a:pt x="311652" y="278123"/>
                </a:lnTo>
                <a:lnTo>
                  <a:pt x="308473" y="291234"/>
                </a:lnTo>
                <a:lnTo>
                  <a:pt x="305692" y="303948"/>
                </a:lnTo>
                <a:lnTo>
                  <a:pt x="303308" y="317457"/>
                </a:lnTo>
                <a:lnTo>
                  <a:pt x="301719" y="330966"/>
                </a:lnTo>
                <a:lnTo>
                  <a:pt x="300924" y="345269"/>
                </a:lnTo>
                <a:lnTo>
                  <a:pt x="300527" y="359175"/>
                </a:lnTo>
                <a:lnTo>
                  <a:pt x="300924" y="373479"/>
                </a:lnTo>
                <a:lnTo>
                  <a:pt x="301719" y="386988"/>
                </a:lnTo>
                <a:lnTo>
                  <a:pt x="303308" y="400894"/>
                </a:lnTo>
                <a:lnTo>
                  <a:pt x="305692" y="414005"/>
                </a:lnTo>
                <a:lnTo>
                  <a:pt x="308473" y="427514"/>
                </a:lnTo>
                <a:lnTo>
                  <a:pt x="311652" y="440228"/>
                </a:lnTo>
                <a:lnTo>
                  <a:pt x="315625" y="452545"/>
                </a:lnTo>
                <a:lnTo>
                  <a:pt x="320790" y="464862"/>
                </a:lnTo>
                <a:lnTo>
                  <a:pt x="325955" y="476782"/>
                </a:lnTo>
                <a:lnTo>
                  <a:pt x="331915" y="489098"/>
                </a:lnTo>
                <a:lnTo>
                  <a:pt x="338669" y="500223"/>
                </a:lnTo>
                <a:lnTo>
                  <a:pt x="345821" y="511745"/>
                </a:lnTo>
                <a:lnTo>
                  <a:pt x="353767" y="522870"/>
                </a:lnTo>
                <a:lnTo>
                  <a:pt x="362111" y="533201"/>
                </a:lnTo>
                <a:lnTo>
                  <a:pt x="371249" y="543928"/>
                </a:lnTo>
                <a:lnTo>
                  <a:pt x="381182" y="554258"/>
                </a:lnTo>
                <a:lnTo>
                  <a:pt x="387539" y="560218"/>
                </a:lnTo>
                <a:lnTo>
                  <a:pt x="393896" y="566575"/>
                </a:lnTo>
                <a:lnTo>
                  <a:pt x="400650" y="572138"/>
                </a:lnTo>
                <a:lnTo>
                  <a:pt x="407405" y="577700"/>
                </a:lnTo>
                <a:lnTo>
                  <a:pt x="414159" y="582468"/>
                </a:lnTo>
                <a:lnTo>
                  <a:pt x="420913" y="587633"/>
                </a:lnTo>
                <a:lnTo>
                  <a:pt x="428065" y="592401"/>
                </a:lnTo>
                <a:lnTo>
                  <a:pt x="435614" y="597169"/>
                </a:lnTo>
                <a:lnTo>
                  <a:pt x="442368" y="601142"/>
                </a:lnTo>
                <a:lnTo>
                  <a:pt x="449917" y="605115"/>
                </a:lnTo>
                <a:lnTo>
                  <a:pt x="457069" y="608691"/>
                </a:lnTo>
                <a:lnTo>
                  <a:pt x="465015" y="612267"/>
                </a:lnTo>
                <a:lnTo>
                  <a:pt x="472564" y="615445"/>
                </a:lnTo>
                <a:lnTo>
                  <a:pt x="480113" y="618227"/>
                </a:lnTo>
                <a:lnTo>
                  <a:pt x="488457" y="621008"/>
                </a:lnTo>
                <a:lnTo>
                  <a:pt x="496403" y="623789"/>
                </a:lnTo>
                <a:lnTo>
                  <a:pt x="498787" y="634914"/>
                </a:lnTo>
                <a:lnTo>
                  <a:pt x="501171" y="645642"/>
                </a:lnTo>
                <a:lnTo>
                  <a:pt x="505541" y="667891"/>
                </a:lnTo>
                <a:lnTo>
                  <a:pt x="508720" y="690141"/>
                </a:lnTo>
                <a:lnTo>
                  <a:pt x="511501" y="712788"/>
                </a:lnTo>
                <a:lnTo>
                  <a:pt x="498390" y="710404"/>
                </a:lnTo>
                <a:lnTo>
                  <a:pt x="484881" y="707226"/>
                </a:lnTo>
                <a:lnTo>
                  <a:pt x="472167" y="703253"/>
                </a:lnTo>
                <a:lnTo>
                  <a:pt x="459453" y="699279"/>
                </a:lnTo>
                <a:lnTo>
                  <a:pt x="446739" y="694909"/>
                </a:lnTo>
                <a:lnTo>
                  <a:pt x="434819" y="690141"/>
                </a:lnTo>
                <a:lnTo>
                  <a:pt x="422503" y="684579"/>
                </a:lnTo>
                <a:lnTo>
                  <a:pt x="410583" y="678619"/>
                </a:lnTo>
                <a:lnTo>
                  <a:pt x="398664" y="671864"/>
                </a:lnTo>
                <a:lnTo>
                  <a:pt x="387142" y="665110"/>
                </a:lnTo>
                <a:lnTo>
                  <a:pt x="376017" y="657561"/>
                </a:lnTo>
                <a:lnTo>
                  <a:pt x="364892" y="649615"/>
                </a:lnTo>
                <a:lnTo>
                  <a:pt x="354164" y="641271"/>
                </a:lnTo>
                <a:lnTo>
                  <a:pt x="343040" y="632133"/>
                </a:lnTo>
                <a:lnTo>
                  <a:pt x="332709" y="622994"/>
                </a:lnTo>
                <a:lnTo>
                  <a:pt x="322379" y="612664"/>
                </a:lnTo>
                <a:lnTo>
                  <a:pt x="309665" y="599553"/>
                </a:lnTo>
                <a:lnTo>
                  <a:pt x="297746" y="585647"/>
                </a:lnTo>
                <a:lnTo>
                  <a:pt x="286621" y="572138"/>
                </a:lnTo>
                <a:lnTo>
                  <a:pt x="276291" y="557437"/>
                </a:lnTo>
                <a:lnTo>
                  <a:pt x="267153" y="543134"/>
                </a:lnTo>
                <a:lnTo>
                  <a:pt x="258412" y="527638"/>
                </a:lnTo>
                <a:lnTo>
                  <a:pt x="250465" y="512540"/>
                </a:lnTo>
                <a:lnTo>
                  <a:pt x="243711" y="496647"/>
                </a:lnTo>
                <a:lnTo>
                  <a:pt x="237751" y="480755"/>
                </a:lnTo>
                <a:lnTo>
                  <a:pt x="231792" y="464465"/>
                </a:lnTo>
                <a:lnTo>
                  <a:pt x="227421" y="447777"/>
                </a:lnTo>
                <a:lnTo>
                  <a:pt x="223845" y="430693"/>
                </a:lnTo>
                <a:lnTo>
                  <a:pt x="221064" y="413211"/>
                </a:lnTo>
                <a:lnTo>
                  <a:pt x="219078" y="395331"/>
                </a:lnTo>
                <a:lnTo>
                  <a:pt x="217886" y="377452"/>
                </a:lnTo>
                <a:lnTo>
                  <a:pt x="217488" y="359175"/>
                </a:lnTo>
                <a:lnTo>
                  <a:pt x="217886" y="340502"/>
                </a:lnTo>
                <a:lnTo>
                  <a:pt x="219078" y="322622"/>
                </a:lnTo>
                <a:lnTo>
                  <a:pt x="221064" y="304743"/>
                </a:lnTo>
                <a:lnTo>
                  <a:pt x="223845" y="287658"/>
                </a:lnTo>
                <a:lnTo>
                  <a:pt x="227421" y="270574"/>
                </a:lnTo>
                <a:lnTo>
                  <a:pt x="231792" y="253886"/>
                </a:lnTo>
                <a:lnTo>
                  <a:pt x="237751" y="237596"/>
                </a:lnTo>
                <a:lnTo>
                  <a:pt x="243711" y="221306"/>
                </a:lnTo>
                <a:lnTo>
                  <a:pt x="250465" y="205811"/>
                </a:lnTo>
                <a:lnTo>
                  <a:pt x="258412" y="190315"/>
                </a:lnTo>
                <a:lnTo>
                  <a:pt x="267153" y="175615"/>
                </a:lnTo>
                <a:lnTo>
                  <a:pt x="276291" y="160516"/>
                </a:lnTo>
                <a:lnTo>
                  <a:pt x="286621" y="146610"/>
                </a:lnTo>
                <a:lnTo>
                  <a:pt x="297746" y="132307"/>
                </a:lnTo>
                <a:lnTo>
                  <a:pt x="309665" y="118798"/>
                </a:lnTo>
                <a:lnTo>
                  <a:pt x="322379" y="105289"/>
                </a:lnTo>
                <a:lnTo>
                  <a:pt x="335491" y="92575"/>
                </a:lnTo>
                <a:lnTo>
                  <a:pt x="349397" y="80655"/>
                </a:lnTo>
                <a:lnTo>
                  <a:pt x="363303" y="69530"/>
                </a:lnTo>
                <a:lnTo>
                  <a:pt x="378003" y="59200"/>
                </a:lnTo>
                <a:lnTo>
                  <a:pt x="392307" y="50062"/>
                </a:lnTo>
                <a:lnTo>
                  <a:pt x="407405" y="41321"/>
                </a:lnTo>
                <a:lnTo>
                  <a:pt x="422900" y="33374"/>
                </a:lnTo>
                <a:lnTo>
                  <a:pt x="438395" y="26620"/>
                </a:lnTo>
                <a:lnTo>
                  <a:pt x="454288" y="20263"/>
                </a:lnTo>
                <a:lnTo>
                  <a:pt x="470975" y="15098"/>
                </a:lnTo>
                <a:lnTo>
                  <a:pt x="487662" y="10727"/>
                </a:lnTo>
                <a:lnTo>
                  <a:pt x="504747" y="7151"/>
                </a:lnTo>
                <a:lnTo>
                  <a:pt x="522228" y="3973"/>
                </a:lnTo>
                <a:lnTo>
                  <a:pt x="539710" y="1589"/>
                </a:lnTo>
                <a:lnTo>
                  <a:pt x="557589" y="397"/>
                </a:lnTo>
                <a:lnTo>
                  <a:pt x="5762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33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2. How to register for the competition(unregistered accounts</a:t>
            </a:r>
            <a:r>
              <a:rPr lang="en-US" altLang="zh-CN" sz="2800" dirty="0" smtClean="0"/>
              <a:t>)-</a:t>
            </a:r>
            <a:r>
              <a:rPr lang="en-US" altLang="zh-CN" sz="2800" dirty="0" smtClean="0">
                <a:solidFill>
                  <a:srgbClr val="C00000"/>
                </a:solidFill>
              </a:rPr>
              <a:t>Register </a:t>
            </a:r>
            <a:r>
              <a:rPr lang="en-US" altLang="zh-CN" sz="2800" dirty="0">
                <a:solidFill>
                  <a:srgbClr val="C00000"/>
                </a:solidFill>
              </a:rPr>
              <a:t>by phone</a:t>
            </a:r>
          </a:p>
          <a:p>
            <a:endParaRPr lang="en-US" altLang="zh-CN" sz="2800" dirty="0" smtClean="0"/>
          </a:p>
          <a:p>
            <a:endParaRPr lang="zh-CN" altLang="en-US" sz="280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37" y="2402373"/>
            <a:ext cx="2781287" cy="3289597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18369" y="1543555"/>
            <a:ext cx="11206223" cy="576288"/>
          </a:xfrm>
          <a:prstGeom prst="rect">
            <a:avLst/>
          </a:prstGeom>
        </p:spPr>
        <p:txBody>
          <a:bodyPr/>
          <a:lstStyle>
            <a:lvl1pPr algn="l" defTabSz="118779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1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your personal information - receive the mobile phone verification code and enter - registration is successful - receive the text message including the account and initial password. </a:t>
            </a:r>
            <a:endParaRPr lang="zh-CN" altLang="en-US" sz="16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4" t="-88" r="344" b="13030"/>
          <a:stretch/>
        </p:blipFill>
        <p:spPr bwMode="auto">
          <a:xfrm>
            <a:off x="3404929" y="2548467"/>
            <a:ext cx="2462013" cy="3183466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4" t="7504" r="27744" b="6206"/>
          <a:stretch/>
        </p:blipFill>
        <p:spPr>
          <a:xfrm>
            <a:off x="6255279" y="2695683"/>
            <a:ext cx="2604375" cy="3152664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</p:pic>
      <p:sp>
        <p:nvSpPr>
          <p:cNvPr id="18" name="右箭头 17"/>
          <p:cNvSpPr/>
          <p:nvPr/>
        </p:nvSpPr>
        <p:spPr bwMode="auto">
          <a:xfrm>
            <a:off x="3043790" y="3396493"/>
            <a:ext cx="375142" cy="27036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19" name="右箭头 18"/>
          <p:cNvSpPr/>
          <p:nvPr/>
        </p:nvSpPr>
        <p:spPr bwMode="auto">
          <a:xfrm>
            <a:off x="5891304" y="4272015"/>
            <a:ext cx="375142" cy="27036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76"/>
          <a:stretch/>
        </p:blipFill>
        <p:spPr>
          <a:xfrm>
            <a:off x="9239525" y="2862168"/>
            <a:ext cx="2717678" cy="3343899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</p:pic>
      <p:sp>
        <p:nvSpPr>
          <p:cNvPr id="21" name="右箭头 20"/>
          <p:cNvSpPr/>
          <p:nvPr/>
        </p:nvSpPr>
        <p:spPr bwMode="auto">
          <a:xfrm>
            <a:off x="8864383" y="3439262"/>
            <a:ext cx="375142" cy="27036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131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2. How to register for the competition(unregistered accounts</a:t>
            </a:r>
            <a:r>
              <a:rPr lang="en-US" altLang="zh-CN" sz="2800" dirty="0" smtClean="0"/>
              <a:t>)-</a:t>
            </a:r>
            <a:r>
              <a:rPr lang="en-US" altLang="zh-CN" sz="2800" dirty="0" smtClean="0">
                <a:solidFill>
                  <a:srgbClr val="C00000"/>
                </a:solidFill>
              </a:rPr>
              <a:t>Register </a:t>
            </a:r>
            <a:r>
              <a:rPr lang="en-US" altLang="zh-CN" sz="2800" dirty="0">
                <a:solidFill>
                  <a:srgbClr val="C00000"/>
                </a:solidFill>
              </a:rPr>
              <a:t>by email</a:t>
            </a:r>
            <a:endParaRPr lang="en-US" altLang="zh-CN" sz="2800" dirty="0" smtClean="0"/>
          </a:p>
          <a:p>
            <a:endParaRPr lang="zh-CN" altLang="en-US" sz="2800" dirty="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18369" y="1543555"/>
            <a:ext cx="11206223" cy="576288"/>
          </a:xfrm>
          <a:prstGeom prst="rect">
            <a:avLst/>
          </a:prstGeom>
        </p:spPr>
        <p:txBody>
          <a:bodyPr/>
          <a:lstStyle>
            <a:lvl1pPr algn="l" defTabSz="118779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1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your personal information.</a:t>
            </a:r>
            <a:endParaRPr lang="zh-CN" altLang="en-US" sz="16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06" y="2064987"/>
            <a:ext cx="3805220" cy="4037403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</p:pic>
      <p:sp>
        <p:nvSpPr>
          <p:cNvPr id="12" name="矩形 11"/>
          <p:cNvSpPr/>
          <p:nvPr/>
        </p:nvSpPr>
        <p:spPr bwMode="auto">
          <a:xfrm>
            <a:off x="7765844" y="3616978"/>
            <a:ext cx="683943" cy="363271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13" name="右箭头 12"/>
          <p:cNvSpPr/>
          <p:nvPr/>
        </p:nvSpPr>
        <p:spPr bwMode="auto">
          <a:xfrm>
            <a:off x="5613400" y="3650011"/>
            <a:ext cx="591805" cy="297203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269" y="1915407"/>
            <a:ext cx="3358724" cy="4383065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</p:pic>
      <p:sp>
        <p:nvSpPr>
          <p:cNvPr id="23" name="矩形 22"/>
          <p:cNvSpPr/>
          <p:nvPr/>
        </p:nvSpPr>
        <p:spPr bwMode="auto">
          <a:xfrm>
            <a:off x="2186336" y="5558792"/>
            <a:ext cx="198204" cy="26427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2186336" y="5974422"/>
            <a:ext cx="3333283" cy="34559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CC9900"/>
              </a:buClr>
              <a:buFont typeface="Wingdings" pitchFamily="2" charset="2"/>
              <a:buChar char="n"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3945333" y="2592286"/>
            <a:ext cx="816082" cy="363271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358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2. How to register for the competition(unregistered accounts</a:t>
            </a:r>
            <a:r>
              <a:rPr lang="en-US" altLang="zh-CN" sz="2800" dirty="0" smtClean="0"/>
              <a:t>)-</a:t>
            </a:r>
            <a:r>
              <a:rPr lang="en-US" altLang="zh-CN" sz="2800" dirty="0" smtClean="0">
                <a:solidFill>
                  <a:srgbClr val="C00000"/>
                </a:solidFill>
              </a:rPr>
              <a:t>Register </a:t>
            </a:r>
            <a:r>
              <a:rPr lang="en-US" altLang="zh-CN" sz="2800" dirty="0">
                <a:solidFill>
                  <a:srgbClr val="C00000"/>
                </a:solidFill>
              </a:rPr>
              <a:t>by email</a:t>
            </a:r>
            <a:endParaRPr lang="en-US" altLang="zh-CN" sz="2800" dirty="0" smtClean="0"/>
          </a:p>
          <a:p>
            <a:endParaRPr lang="zh-CN" altLang="en-US" sz="2800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28325" y="1680508"/>
            <a:ext cx="10945216" cy="389693"/>
          </a:xfrm>
          <a:prstGeom prst="rect">
            <a:avLst/>
          </a:prstGeom>
        </p:spPr>
        <p:txBody>
          <a:bodyPr/>
          <a:lstStyle>
            <a:lvl1pPr algn="l" defTabSz="118779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1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After successful registration you will receive two e-mail:</a:t>
            </a:r>
            <a:endParaRPr lang="zh-CN" altLang="en-US" sz="16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5" y="2483956"/>
            <a:ext cx="8756139" cy="1859441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</a:ln>
        </p:spPr>
      </p:pic>
      <p:cxnSp>
        <p:nvCxnSpPr>
          <p:cNvPr id="18" name="直接箭头连接符 17"/>
          <p:cNvCxnSpPr/>
          <p:nvPr/>
        </p:nvCxnSpPr>
        <p:spPr>
          <a:xfrm flipH="1">
            <a:off x="4188589" y="2643246"/>
            <a:ext cx="502454" cy="28021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4655840" y="2465044"/>
            <a:ext cx="2888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activate and jump to "talent"</a:t>
            </a:r>
            <a:endParaRPr lang="zh-CN" altLang="en-US" sz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28325" y="4974307"/>
            <a:ext cx="8786621" cy="944962"/>
            <a:chOff x="2493955" y="5270643"/>
            <a:chExt cx="8786621" cy="944962"/>
          </a:xfrm>
        </p:grpSpPr>
        <p:grpSp>
          <p:nvGrpSpPr>
            <p:cNvPr id="4" name="组合 3"/>
            <p:cNvGrpSpPr/>
            <p:nvPr/>
          </p:nvGrpSpPr>
          <p:grpSpPr>
            <a:xfrm>
              <a:off x="2493955" y="5270643"/>
              <a:ext cx="8786621" cy="944962"/>
              <a:chOff x="2493955" y="5270643"/>
              <a:chExt cx="8786621" cy="944962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3955" y="5270643"/>
                <a:ext cx="8786621" cy="944962"/>
              </a:xfrm>
              <a:prstGeom prst="rect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  <a:prstDash val="dash"/>
              </a:ln>
            </p:spPr>
          </p:pic>
          <p:sp>
            <p:nvSpPr>
              <p:cNvPr id="20" name="矩形 19"/>
              <p:cNvSpPr/>
              <p:nvPr/>
            </p:nvSpPr>
            <p:spPr bwMode="auto">
              <a:xfrm>
                <a:off x="8904312" y="5343219"/>
                <a:ext cx="1584176" cy="22431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lgDash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21" name="矩形 20"/>
            <p:cNvSpPr/>
            <p:nvPr/>
          </p:nvSpPr>
          <p:spPr bwMode="auto">
            <a:xfrm>
              <a:off x="3141852" y="5567533"/>
              <a:ext cx="865916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lg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09098" y="2079657"/>
            <a:ext cx="71550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①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Activate </a:t>
            </a:r>
            <a:r>
              <a:rPr lang="en-US" altLang="zh-CN" sz="12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Uniportal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account (does not include accounts that have already been activated)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09098" y="4618792"/>
            <a:ext cx="37977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②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Provide account password and suggest reset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2. How </a:t>
            </a:r>
            <a:r>
              <a:rPr lang="en-US" altLang="zh-CN" sz="2800" dirty="0"/>
              <a:t>to register for the competition(registered accounts)</a:t>
            </a:r>
          </a:p>
          <a:p>
            <a:endParaRPr lang="zh-CN" altLang="en-US" sz="2800" dirty="0"/>
          </a:p>
        </p:txBody>
      </p:sp>
      <p:grpSp>
        <p:nvGrpSpPr>
          <p:cNvPr id="10" name="组合 9"/>
          <p:cNvGrpSpPr/>
          <p:nvPr/>
        </p:nvGrpSpPr>
        <p:grpSpPr>
          <a:xfrm>
            <a:off x="8540442" y="3498796"/>
            <a:ext cx="2922351" cy="3095998"/>
            <a:chOff x="8961687" y="3022691"/>
            <a:chExt cx="3129179" cy="3315116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61687" y="3022691"/>
              <a:ext cx="3118955" cy="3315116"/>
            </a:xfrm>
            <a:prstGeom prst="rect">
              <a:avLst/>
            </a:prstGeom>
            <a:ln>
              <a:noFill/>
              <a:prstDash val="lgDash"/>
            </a:ln>
          </p:spPr>
        </p:pic>
        <p:sp>
          <p:nvSpPr>
            <p:cNvPr id="61" name="矩形 60"/>
            <p:cNvSpPr/>
            <p:nvPr/>
          </p:nvSpPr>
          <p:spPr>
            <a:xfrm>
              <a:off x="8961687" y="5981909"/>
              <a:ext cx="3129179" cy="3105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3" name="图片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442" y="1737766"/>
            <a:ext cx="2922351" cy="1150163"/>
          </a:xfrm>
          <a:prstGeom prst="rect">
            <a:avLst/>
          </a:prstGeom>
          <a:ln>
            <a:noFill/>
          </a:ln>
        </p:spPr>
      </p:pic>
      <p:sp>
        <p:nvSpPr>
          <p:cNvPr id="64" name="右箭头 63"/>
          <p:cNvSpPr/>
          <p:nvPr/>
        </p:nvSpPr>
        <p:spPr bwMode="auto">
          <a:xfrm rot="16200000">
            <a:off x="9824650" y="3011758"/>
            <a:ext cx="360040" cy="288033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13" y="850396"/>
            <a:ext cx="6855101" cy="2389554"/>
          </a:xfrm>
          <a:prstGeom prst="rect">
            <a:avLst/>
          </a:prstGeom>
        </p:spPr>
      </p:pic>
      <p:sp>
        <p:nvSpPr>
          <p:cNvPr id="53" name="椭圆 52"/>
          <p:cNvSpPr/>
          <p:nvPr/>
        </p:nvSpPr>
        <p:spPr bwMode="auto">
          <a:xfrm flipH="1">
            <a:off x="5576393" y="857784"/>
            <a:ext cx="267286" cy="267286"/>
          </a:xfrm>
          <a:prstGeom prst="ellipse">
            <a:avLst/>
          </a:prstGeom>
          <a:solidFill>
            <a:schemeClr val="tx2"/>
          </a:solidFill>
          <a:ln w="254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宋体" charset="-122"/>
              </a:rPr>
              <a:t>1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宋体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27" y="3239950"/>
            <a:ext cx="3356013" cy="3112018"/>
          </a:xfrm>
          <a:prstGeom prst="rect">
            <a:avLst/>
          </a:prstGeom>
        </p:spPr>
      </p:pic>
      <p:sp>
        <p:nvSpPr>
          <p:cNvPr id="67" name="椭圆 66"/>
          <p:cNvSpPr/>
          <p:nvPr/>
        </p:nvSpPr>
        <p:spPr bwMode="auto">
          <a:xfrm flipH="1">
            <a:off x="695513" y="3498796"/>
            <a:ext cx="267286" cy="267286"/>
          </a:xfrm>
          <a:prstGeom prst="ellipse">
            <a:avLst/>
          </a:prstGeom>
          <a:solidFill>
            <a:schemeClr val="tx2"/>
          </a:solidFill>
          <a:ln w="254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宋体" charset="-122"/>
              </a:rPr>
              <a:t>2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68" name="椭圆 67"/>
          <p:cNvSpPr/>
          <p:nvPr/>
        </p:nvSpPr>
        <p:spPr bwMode="auto">
          <a:xfrm flipH="1">
            <a:off x="8131888" y="2382498"/>
            <a:ext cx="267286" cy="267286"/>
          </a:xfrm>
          <a:prstGeom prst="ellipse">
            <a:avLst/>
          </a:prstGeom>
          <a:solidFill>
            <a:schemeClr val="tx2"/>
          </a:solidFill>
          <a:ln w="254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宋体" charset="-122"/>
              </a:rPr>
              <a:t>5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69" name="椭圆 68"/>
          <p:cNvSpPr/>
          <p:nvPr/>
        </p:nvSpPr>
        <p:spPr bwMode="auto">
          <a:xfrm flipH="1">
            <a:off x="8131888" y="3498796"/>
            <a:ext cx="267286" cy="267286"/>
          </a:xfrm>
          <a:prstGeom prst="ellipse">
            <a:avLst/>
          </a:prstGeom>
          <a:solidFill>
            <a:schemeClr val="tx2"/>
          </a:solidFill>
          <a:ln w="254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宋体" charset="-122"/>
              </a:rPr>
              <a:t>4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49" name="KSO_Shape"/>
          <p:cNvSpPr>
            <a:spLocks/>
          </p:cNvSpPr>
          <p:nvPr/>
        </p:nvSpPr>
        <p:spPr bwMode="auto">
          <a:xfrm>
            <a:off x="9860653" y="6219347"/>
            <a:ext cx="406903" cy="644218"/>
          </a:xfrm>
          <a:custGeom>
            <a:avLst/>
            <a:gdLst/>
            <a:ahLst/>
            <a:cxnLst/>
            <a:rect l="0" t="0" r="r" b="b"/>
            <a:pathLst>
              <a:path w="1646238" h="2433638">
                <a:moveTo>
                  <a:pt x="577732" y="161925"/>
                </a:moveTo>
                <a:lnTo>
                  <a:pt x="586070" y="162719"/>
                </a:lnTo>
                <a:lnTo>
                  <a:pt x="593614" y="163910"/>
                </a:lnTo>
                <a:lnTo>
                  <a:pt x="597585" y="164703"/>
                </a:lnTo>
                <a:lnTo>
                  <a:pt x="601953" y="165894"/>
                </a:lnTo>
                <a:lnTo>
                  <a:pt x="605526" y="167482"/>
                </a:lnTo>
                <a:lnTo>
                  <a:pt x="609100" y="169069"/>
                </a:lnTo>
                <a:lnTo>
                  <a:pt x="612674" y="171053"/>
                </a:lnTo>
                <a:lnTo>
                  <a:pt x="616247" y="173435"/>
                </a:lnTo>
                <a:lnTo>
                  <a:pt x="619821" y="176610"/>
                </a:lnTo>
                <a:lnTo>
                  <a:pt x="623394" y="179388"/>
                </a:lnTo>
                <a:lnTo>
                  <a:pt x="626968" y="182563"/>
                </a:lnTo>
                <a:lnTo>
                  <a:pt x="630145" y="186135"/>
                </a:lnTo>
                <a:lnTo>
                  <a:pt x="633321" y="190103"/>
                </a:lnTo>
                <a:lnTo>
                  <a:pt x="636498" y="194469"/>
                </a:lnTo>
                <a:lnTo>
                  <a:pt x="639674" y="199232"/>
                </a:lnTo>
                <a:lnTo>
                  <a:pt x="642454" y="204788"/>
                </a:lnTo>
                <a:lnTo>
                  <a:pt x="645233" y="210344"/>
                </a:lnTo>
                <a:lnTo>
                  <a:pt x="648013" y="216297"/>
                </a:lnTo>
                <a:lnTo>
                  <a:pt x="650792" y="222647"/>
                </a:lnTo>
                <a:lnTo>
                  <a:pt x="653969" y="229394"/>
                </a:lnTo>
                <a:lnTo>
                  <a:pt x="656351" y="237332"/>
                </a:lnTo>
                <a:lnTo>
                  <a:pt x="658733" y="245269"/>
                </a:lnTo>
                <a:lnTo>
                  <a:pt x="838208" y="927100"/>
                </a:lnTo>
                <a:lnTo>
                  <a:pt x="840193" y="928291"/>
                </a:lnTo>
                <a:lnTo>
                  <a:pt x="841781" y="933450"/>
                </a:lnTo>
                <a:lnTo>
                  <a:pt x="899356" y="921941"/>
                </a:lnTo>
                <a:lnTo>
                  <a:pt x="911665" y="922338"/>
                </a:lnTo>
                <a:lnTo>
                  <a:pt x="923180" y="923529"/>
                </a:lnTo>
                <a:lnTo>
                  <a:pt x="935489" y="924719"/>
                </a:lnTo>
                <a:lnTo>
                  <a:pt x="946607" y="926704"/>
                </a:lnTo>
                <a:lnTo>
                  <a:pt x="957725" y="929482"/>
                </a:lnTo>
                <a:lnTo>
                  <a:pt x="969240" y="932657"/>
                </a:lnTo>
                <a:lnTo>
                  <a:pt x="979960" y="936229"/>
                </a:lnTo>
                <a:lnTo>
                  <a:pt x="991078" y="939800"/>
                </a:lnTo>
                <a:lnTo>
                  <a:pt x="1001402" y="944166"/>
                </a:lnTo>
                <a:lnTo>
                  <a:pt x="1011726" y="948929"/>
                </a:lnTo>
                <a:lnTo>
                  <a:pt x="1022049" y="954485"/>
                </a:lnTo>
                <a:lnTo>
                  <a:pt x="1031976" y="960438"/>
                </a:lnTo>
                <a:lnTo>
                  <a:pt x="1041506" y="966788"/>
                </a:lnTo>
                <a:lnTo>
                  <a:pt x="1051432" y="973535"/>
                </a:lnTo>
                <a:lnTo>
                  <a:pt x="1060565" y="980679"/>
                </a:lnTo>
                <a:lnTo>
                  <a:pt x="1069697" y="988616"/>
                </a:lnTo>
                <a:lnTo>
                  <a:pt x="1076050" y="994172"/>
                </a:lnTo>
                <a:lnTo>
                  <a:pt x="1081212" y="999729"/>
                </a:lnTo>
                <a:lnTo>
                  <a:pt x="1086374" y="1005682"/>
                </a:lnTo>
                <a:lnTo>
                  <a:pt x="1090345" y="1012032"/>
                </a:lnTo>
                <a:lnTo>
                  <a:pt x="1126478" y="1071960"/>
                </a:lnTo>
                <a:lnTo>
                  <a:pt x="1183258" y="1074341"/>
                </a:lnTo>
                <a:lnTo>
                  <a:pt x="1184847" y="1075532"/>
                </a:lnTo>
                <a:lnTo>
                  <a:pt x="1199538" y="1077913"/>
                </a:lnTo>
                <a:lnTo>
                  <a:pt x="1214230" y="1081088"/>
                </a:lnTo>
                <a:lnTo>
                  <a:pt x="1228524" y="1085057"/>
                </a:lnTo>
                <a:lnTo>
                  <a:pt x="1242818" y="1089422"/>
                </a:lnTo>
                <a:lnTo>
                  <a:pt x="1256716" y="1094582"/>
                </a:lnTo>
                <a:lnTo>
                  <a:pt x="1271010" y="1100932"/>
                </a:lnTo>
                <a:lnTo>
                  <a:pt x="1284510" y="1106885"/>
                </a:lnTo>
                <a:lnTo>
                  <a:pt x="1298011" y="1114029"/>
                </a:lnTo>
                <a:lnTo>
                  <a:pt x="1310717" y="1121172"/>
                </a:lnTo>
                <a:lnTo>
                  <a:pt x="1323820" y="1129507"/>
                </a:lnTo>
                <a:lnTo>
                  <a:pt x="1336129" y="1137444"/>
                </a:lnTo>
                <a:lnTo>
                  <a:pt x="1348041" y="1146175"/>
                </a:lnTo>
                <a:lnTo>
                  <a:pt x="1359953" y="1155700"/>
                </a:lnTo>
                <a:lnTo>
                  <a:pt x="1371071" y="1165225"/>
                </a:lnTo>
                <a:lnTo>
                  <a:pt x="1381792" y="1175147"/>
                </a:lnTo>
                <a:lnTo>
                  <a:pt x="1392115" y="1185863"/>
                </a:lnTo>
                <a:lnTo>
                  <a:pt x="1408792" y="1204119"/>
                </a:lnTo>
                <a:lnTo>
                  <a:pt x="1424278" y="1223566"/>
                </a:lnTo>
                <a:lnTo>
                  <a:pt x="1439763" y="1243410"/>
                </a:lnTo>
                <a:lnTo>
                  <a:pt x="1454058" y="1263254"/>
                </a:lnTo>
                <a:lnTo>
                  <a:pt x="1467955" y="1283891"/>
                </a:lnTo>
                <a:lnTo>
                  <a:pt x="1480264" y="1305322"/>
                </a:lnTo>
                <a:lnTo>
                  <a:pt x="1492970" y="1327150"/>
                </a:lnTo>
                <a:lnTo>
                  <a:pt x="1504088" y="1348582"/>
                </a:lnTo>
                <a:lnTo>
                  <a:pt x="1505279" y="1351360"/>
                </a:lnTo>
                <a:lnTo>
                  <a:pt x="1506471" y="1352154"/>
                </a:lnTo>
                <a:lnTo>
                  <a:pt x="1508059" y="1352550"/>
                </a:lnTo>
                <a:lnTo>
                  <a:pt x="1518780" y="1353344"/>
                </a:lnTo>
                <a:lnTo>
                  <a:pt x="1528309" y="1355329"/>
                </a:lnTo>
                <a:lnTo>
                  <a:pt x="1537839" y="1357710"/>
                </a:lnTo>
                <a:lnTo>
                  <a:pt x="1546971" y="1360885"/>
                </a:lnTo>
                <a:lnTo>
                  <a:pt x="1555707" y="1364457"/>
                </a:lnTo>
                <a:lnTo>
                  <a:pt x="1563648" y="1368822"/>
                </a:lnTo>
                <a:lnTo>
                  <a:pt x="1571590" y="1373982"/>
                </a:lnTo>
                <a:lnTo>
                  <a:pt x="1578737" y="1379935"/>
                </a:lnTo>
                <a:lnTo>
                  <a:pt x="1585487" y="1385888"/>
                </a:lnTo>
                <a:lnTo>
                  <a:pt x="1591840" y="1392238"/>
                </a:lnTo>
                <a:lnTo>
                  <a:pt x="1597796" y="1398985"/>
                </a:lnTo>
                <a:lnTo>
                  <a:pt x="1603752" y="1406525"/>
                </a:lnTo>
                <a:lnTo>
                  <a:pt x="1608914" y="1413669"/>
                </a:lnTo>
                <a:lnTo>
                  <a:pt x="1613678" y="1421607"/>
                </a:lnTo>
                <a:lnTo>
                  <a:pt x="1618046" y="1429544"/>
                </a:lnTo>
                <a:lnTo>
                  <a:pt x="1622017" y="1437879"/>
                </a:lnTo>
                <a:lnTo>
                  <a:pt x="1625988" y="1446213"/>
                </a:lnTo>
                <a:lnTo>
                  <a:pt x="1629561" y="1454547"/>
                </a:lnTo>
                <a:lnTo>
                  <a:pt x="1632738" y="1463279"/>
                </a:lnTo>
                <a:lnTo>
                  <a:pt x="1635517" y="1471613"/>
                </a:lnTo>
                <a:lnTo>
                  <a:pt x="1637900" y="1479947"/>
                </a:lnTo>
                <a:lnTo>
                  <a:pt x="1639885" y="1488282"/>
                </a:lnTo>
                <a:lnTo>
                  <a:pt x="1641473" y="1497013"/>
                </a:lnTo>
                <a:lnTo>
                  <a:pt x="1643062" y="1504950"/>
                </a:lnTo>
                <a:lnTo>
                  <a:pt x="1644253" y="1512491"/>
                </a:lnTo>
                <a:lnTo>
                  <a:pt x="1645047" y="1520429"/>
                </a:lnTo>
                <a:lnTo>
                  <a:pt x="1645841" y="1527969"/>
                </a:lnTo>
                <a:lnTo>
                  <a:pt x="1646238" y="1534716"/>
                </a:lnTo>
                <a:lnTo>
                  <a:pt x="1646238" y="1541463"/>
                </a:lnTo>
                <a:lnTo>
                  <a:pt x="1646238" y="1548210"/>
                </a:lnTo>
                <a:lnTo>
                  <a:pt x="1645841" y="1553766"/>
                </a:lnTo>
                <a:lnTo>
                  <a:pt x="1645444" y="1558925"/>
                </a:lnTo>
                <a:lnTo>
                  <a:pt x="1643458" y="1570832"/>
                </a:lnTo>
                <a:lnTo>
                  <a:pt x="1642267" y="1583532"/>
                </a:lnTo>
                <a:lnTo>
                  <a:pt x="1641473" y="1595835"/>
                </a:lnTo>
                <a:lnTo>
                  <a:pt x="1640679" y="1608535"/>
                </a:lnTo>
                <a:lnTo>
                  <a:pt x="1634723" y="1749029"/>
                </a:lnTo>
                <a:lnTo>
                  <a:pt x="1628370" y="1889126"/>
                </a:lnTo>
                <a:lnTo>
                  <a:pt x="1627973" y="1902222"/>
                </a:lnTo>
                <a:lnTo>
                  <a:pt x="1626385" y="1915716"/>
                </a:lnTo>
                <a:lnTo>
                  <a:pt x="1625194" y="1928416"/>
                </a:lnTo>
                <a:lnTo>
                  <a:pt x="1623208" y="1941910"/>
                </a:lnTo>
                <a:lnTo>
                  <a:pt x="1621223" y="1954610"/>
                </a:lnTo>
                <a:lnTo>
                  <a:pt x="1618840" y="1968104"/>
                </a:lnTo>
                <a:lnTo>
                  <a:pt x="1616061" y="1980804"/>
                </a:lnTo>
                <a:lnTo>
                  <a:pt x="1612884" y="1993504"/>
                </a:lnTo>
                <a:lnTo>
                  <a:pt x="1604546" y="2026444"/>
                </a:lnTo>
                <a:lnTo>
                  <a:pt x="1595414" y="2058988"/>
                </a:lnTo>
                <a:lnTo>
                  <a:pt x="1586281" y="2091532"/>
                </a:lnTo>
                <a:lnTo>
                  <a:pt x="1577148" y="2123679"/>
                </a:lnTo>
                <a:lnTo>
                  <a:pt x="1579134" y="2125663"/>
                </a:lnTo>
                <a:lnTo>
                  <a:pt x="1617252" y="2294732"/>
                </a:lnTo>
                <a:lnTo>
                  <a:pt x="1571590" y="2303463"/>
                </a:lnTo>
                <a:lnTo>
                  <a:pt x="1487411" y="2318147"/>
                </a:lnTo>
                <a:lnTo>
                  <a:pt x="1251951" y="2359026"/>
                </a:lnTo>
                <a:lnTo>
                  <a:pt x="1000608" y="2402285"/>
                </a:lnTo>
                <a:lnTo>
                  <a:pt x="897370" y="2420541"/>
                </a:lnTo>
                <a:lnTo>
                  <a:pt x="824310" y="2433638"/>
                </a:lnTo>
                <a:lnTo>
                  <a:pt x="785398" y="2236391"/>
                </a:lnTo>
                <a:lnTo>
                  <a:pt x="781030" y="2228851"/>
                </a:lnTo>
                <a:lnTo>
                  <a:pt x="776662" y="2221707"/>
                </a:lnTo>
                <a:lnTo>
                  <a:pt x="771897" y="2214563"/>
                </a:lnTo>
                <a:lnTo>
                  <a:pt x="767133" y="2207816"/>
                </a:lnTo>
                <a:lnTo>
                  <a:pt x="761574" y="2201069"/>
                </a:lnTo>
                <a:lnTo>
                  <a:pt x="756015" y="2194719"/>
                </a:lnTo>
                <a:lnTo>
                  <a:pt x="750456" y="2188369"/>
                </a:lnTo>
                <a:lnTo>
                  <a:pt x="744897" y="2182416"/>
                </a:lnTo>
                <a:lnTo>
                  <a:pt x="738544" y="2176463"/>
                </a:lnTo>
                <a:lnTo>
                  <a:pt x="732191" y="2170907"/>
                </a:lnTo>
                <a:lnTo>
                  <a:pt x="725441" y="2165351"/>
                </a:lnTo>
                <a:lnTo>
                  <a:pt x="719088" y="2159794"/>
                </a:lnTo>
                <a:lnTo>
                  <a:pt x="711940" y="2155032"/>
                </a:lnTo>
                <a:lnTo>
                  <a:pt x="704396" y="2149873"/>
                </a:lnTo>
                <a:lnTo>
                  <a:pt x="697249" y="2145507"/>
                </a:lnTo>
                <a:lnTo>
                  <a:pt x="689705" y="2141141"/>
                </a:lnTo>
                <a:lnTo>
                  <a:pt x="678984" y="2135585"/>
                </a:lnTo>
                <a:lnTo>
                  <a:pt x="668660" y="2130029"/>
                </a:lnTo>
                <a:lnTo>
                  <a:pt x="648807" y="2118519"/>
                </a:lnTo>
                <a:lnTo>
                  <a:pt x="630145" y="2106216"/>
                </a:lnTo>
                <a:lnTo>
                  <a:pt x="611482" y="2093119"/>
                </a:lnTo>
                <a:lnTo>
                  <a:pt x="593217" y="2080022"/>
                </a:lnTo>
                <a:lnTo>
                  <a:pt x="576144" y="2065735"/>
                </a:lnTo>
                <a:lnTo>
                  <a:pt x="559070" y="2051447"/>
                </a:lnTo>
                <a:lnTo>
                  <a:pt x="543187" y="2035969"/>
                </a:lnTo>
                <a:lnTo>
                  <a:pt x="526907" y="2020491"/>
                </a:lnTo>
                <a:lnTo>
                  <a:pt x="511422" y="2004616"/>
                </a:lnTo>
                <a:lnTo>
                  <a:pt x="496333" y="1988344"/>
                </a:lnTo>
                <a:lnTo>
                  <a:pt x="481245" y="1971676"/>
                </a:lnTo>
                <a:lnTo>
                  <a:pt x="466951" y="1954610"/>
                </a:lnTo>
                <a:lnTo>
                  <a:pt x="452259" y="1937147"/>
                </a:lnTo>
                <a:lnTo>
                  <a:pt x="424067" y="1902222"/>
                </a:lnTo>
                <a:lnTo>
                  <a:pt x="418111" y="1894285"/>
                </a:lnTo>
                <a:lnTo>
                  <a:pt x="412552" y="1886744"/>
                </a:lnTo>
                <a:lnTo>
                  <a:pt x="401435" y="1870472"/>
                </a:lnTo>
                <a:lnTo>
                  <a:pt x="391508" y="1853804"/>
                </a:lnTo>
                <a:lnTo>
                  <a:pt x="381978" y="1837532"/>
                </a:lnTo>
                <a:lnTo>
                  <a:pt x="372846" y="1820069"/>
                </a:lnTo>
                <a:lnTo>
                  <a:pt x="364110" y="1803401"/>
                </a:lnTo>
                <a:lnTo>
                  <a:pt x="356169" y="1785541"/>
                </a:lnTo>
                <a:lnTo>
                  <a:pt x="348228" y="1768079"/>
                </a:lnTo>
                <a:lnTo>
                  <a:pt x="332345" y="1733551"/>
                </a:lnTo>
                <a:lnTo>
                  <a:pt x="324404" y="1716485"/>
                </a:lnTo>
                <a:lnTo>
                  <a:pt x="316065" y="1699022"/>
                </a:lnTo>
                <a:lnTo>
                  <a:pt x="307727" y="1682354"/>
                </a:lnTo>
                <a:lnTo>
                  <a:pt x="298991" y="1666082"/>
                </a:lnTo>
                <a:lnTo>
                  <a:pt x="289462" y="1649413"/>
                </a:lnTo>
                <a:lnTo>
                  <a:pt x="279535" y="1633935"/>
                </a:lnTo>
                <a:lnTo>
                  <a:pt x="275962" y="1624410"/>
                </a:lnTo>
                <a:lnTo>
                  <a:pt x="271594" y="1614885"/>
                </a:lnTo>
                <a:lnTo>
                  <a:pt x="266829" y="1605360"/>
                </a:lnTo>
                <a:lnTo>
                  <a:pt x="261667" y="1595835"/>
                </a:lnTo>
                <a:lnTo>
                  <a:pt x="256505" y="1586310"/>
                </a:lnTo>
                <a:lnTo>
                  <a:pt x="250946" y="1577182"/>
                </a:lnTo>
                <a:lnTo>
                  <a:pt x="239431" y="1558132"/>
                </a:lnTo>
                <a:lnTo>
                  <a:pt x="227122" y="1539479"/>
                </a:lnTo>
                <a:lnTo>
                  <a:pt x="214813" y="1521619"/>
                </a:lnTo>
                <a:lnTo>
                  <a:pt x="190592" y="1486694"/>
                </a:lnTo>
                <a:lnTo>
                  <a:pt x="185827" y="1479154"/>
                </a:lnTo>
                <a:lnTo>
                  <a:pt x="181063" y="1470422"/>
                </a:lnTo>
                <a:lnTo>
                  <a:pt x="170342" y="1450579"/>
                </a:lnTo>
                <a:lnTo>
                  <a:pt x="164783" y="1441054"/>
                </a:lnTo>
                <a:lnTo>
                  <a:pt x="159224" y="1431132"/>
                </a:lnTo>
                <a:lnTo>
                  <a:pt x="156444" y="1427163"/>
                </a:lnTo>
                <a:lnTo>
                  <a:pt x="153268" y="1423194"/>
                </a:lnTo>
                <a:lnTo>
                  <a:pt x="149694" y="1419622"/>
                </a:lnTo>
                <a:lnTo>
                  <a:pt x="146518" y="1416447"/>
                </a:lnTo>
                <a:lnTo>
                  <a:pt x="143738" y="1413272"/>
                </a:lnTo>
                <a:lnTo>
                  <a:pt x="140959" y="1409304"/>
                </a:lnTo>
                <a:lnTo>
                  <a:pt x="138576" y="1404541"/>
                </a:lnTo>
                <a:lnTo>
                  <a:pt x="136591" y="1398985"/>
                </a:lnTo>
                <a:lnTo>
                  <a:pt x="134209" y="1393429"/>
                </a:lnTo>
                <a:lnTo>
                  <a:pt x="132620" y="1387475"/>
                </a:lnTo>
                <a:lnTo>
                  <a:pt x="129047" y="1373982"/>
                </a:lnTo>
                <a:lnTo>
                  <a:pt x="125870" y="1360488"/>
                </a:lnTo>
                <a:lnTo>
                  <a:pt x="122694" y="1346994"/>
                </a:lnTo>
                <a:lnTo>
                  <a:pt x="120311" y="1335485"/>
                </a:lnTo>
                <a:lnTo>
                  <a:pt x="117532" y="1325563"/>
                </a:lnTo>
                <a:lnTo>
                  <a:pt x="109194" y="1300560"/>
                </a:lnTo>
                <a:lnTo>
                  <a:pt x="100458" y="1276350"/>
                </a:lnTo>
                <a:lnTo>
                  <a:pt x="95296" y="1264047"/>
                </a:lnTo>
                <a:lnTo>
                  <a:pt x="90531" y="1252538"/>
                </a:lnTo>
                <a:lnTo>
                  <a:pt x="85767" y="1241425"/>
                </a:lnTo>
                <a:lnTo>
                  <a:pt x="80208" y="1229916"/>
                </a:lnTo>
                <a:lnTo>
                  <a:pt x="77031" y="1223566"/>
                </a:lnTo>
                <a:lnTo>
                  <a:pt x="73458" y="1217216"/>
                </a:lnTo>
                <a:lnTo>
                  <a:pt x="65119" y="1203722"/>
                </a:lnTo>
                <a:lnTo>
                  <a:pt x="55987" y="1190625"/>
                </a:lnTo>
                <a:lnTo>
                  <a:pt x="46457" y="1177132"/>
                </a:lnTo>
                <a:lnTo>
                  <a:pt x="26207" y="1150938"/>
                </a:lnTo>
                <a:lnTo>
                  <a:pt x="6353" y="1125538"/>
                </a:lnTo>
                <a:lnTo>
                  <a:pt x="3574" y="1121172"/>
                </a:lnTo>
                <a:lnTo>
                  <a:pt x="1589" y="1116410"/>
                </a:lnTo>
                <a:lnTo>
                  <a:pt x="397" y="1111250"/>
                </a:lnTo>
                <a:lnTo>
                  <a:pt x="0" y="1106091"/>
                </a:lnTo>
                <a:lnTo>
                  <a:pt x="0" y="1100535"/>
                </a:lnTo>
                <a:lnTo>
                  <a:pt x="794" y="1094582"/>
                </a:lnTo>
                <a:lnTo>
                  <a:pt x="1986" y="1088629"/>
                </a:lnTo>
                <a:lnTo>
                  <a:pt x="3574" y="1083072"/>
                </a:lnTo>
                <a:lnTo>
                  <a:pt x="5559" y="1077516"/>
                </a:lnTo>
                <a:lnTo>
                  <a:pt x="8339" y="1071960"/>
                </a:lnTo>
                <a:lnTo>
                  <a:pt x="11118" y="1066404"/>
                </a:lnTo>
                <a:lnTo>
                  <a:pt x="14295" y="1061641"/>
                </a:lnTo>
                <a:lnTo>
                  <a:pt x="17868" y="1056879"/>
                </a:lnTo>
                <a:lnTo>
                  <a:pt x="21045" y="1052910"/>
                </a:lnTo>
                <a:lnTo>
                  <a:pt x="24618" y="1048941"/>
                </a:lnTo>
                <a:lnTo>
                  <a:pt x="28192" y="1045766"/>
                </a:lnTo>
                <a:lnTo>
                  <a:pt x="33751" y="1041400"/>
                </a:lnTo>
                <a:lnTo>
                  <a:pt x="39310" y="1037432"/>
                </a:lnTo>
                <a:lnTo>
                  <a:pt x="45663" y="1034257"/>
                </a:lnTo>
                <a:lnTo>
                  <a:pt x="52016" y="1031479"/>
                </a:lnTo>
                <a:lnTo>
                  <a:pt x="58369" y="1029097"/>
                </a:lnTo>
                <a:lnTo>
                  <a:pt x="64722" y="1027113"/>
                </a:lnTo>
                <a:lnTo>
                  <a:pt x="71869" y="1025922"/>
                </a:lnTo>
                <a:lnTo>
                  <a:pt x="78619" y="1024732"/>
                </a:lnTo>
                <a:lnTo>
                  <a:pt x="85767" y="1023938"/>
                </a:lnTo>
                <a:lnTo>
                  <a:pt x="92517" y="1023541"/>
                </a:lnTo>
                <a:lnTo>
                  <a:pt x="100061" y="1023938"/>
                </a:lnTo>
                <a:lnTo>
                  <a:pt x="107208" y="1024335"/>
                </a:lnTo>
                <a:lnTo>
                  <a:pt x="114355" y="1024732"/>
                </a:lnTo>
                <a:lnTo>
                  <a:pt x="121503" y="1025922"/>
                </a:lnTo>
                <a:lnTo>
                  <a:pt x="129047" y="1027510"/>
                </a:lnTo>
                <a:lnTo>
                  <a:pt x="136194" y="1029097"/>
                </a:lnTo>
                <a:lnTo>
                  <a:pt x="143341" y="1031082"/>
                </a:lnTo>
                <a:lnTo>
                  <a:pt x="150488" y="1033066"/>
                </a:lnTo>
                <a:lnTo>
                  <a:pt x="157636" y="1035844"/>
                </a:lnTo>
                <a:lnTo>
                  <a:pt x="164783" y="1038622"/>
                </a:lnTo>
                <a:lnTo>
                  <a:pt x="171533" y="1041400"/>
                </a:lnTo>
                <a:lnTo>
                  <a:pt x="177886" y="1044972"/>
                </a:lnTo>
                <a:lnTo>
                  <a:pt x="185033" y="1048544"/>
                </a:lnTo>
                <a:lnTo>
                  <a:pt x="191386" y="1052116"/>
                </a:lnTo>
                <a:lnTo>
                  <a:pt x="197739" y="1055688"/>
                </a:lnTo>
                <a:lnTo>
                  <a:pt x="203695" y="1059657"/>
                </a:lnTo>
                <a:lnTo>
                  <a:pt x="209651" y="1064022"/>
                </a:lnTo>
                <a:lnTo>
                  <a:pt x="215210" y="1067991"/>
                </a:lnTo>
                <a:lnTo>
                  <a:pt x="220769" y="1072754"/>
                </a:lnTo>
                <a:lnTo>
                  <a:pt x="225534" y="1077516"/>
                </a:lnTo>
                <a:lnTo>
                  <a:pt x="230299" y="1081882"/>
                </a:lnTo>
                <a:lnTo>
                  <a:pt x="235064" y="1086644"/>
                </a:lnTo>
                <a:lnTo>
                  <a:pt x="239828" y="1092200"/>
                </a:lnTo>
                <a:lnTo>
                  <a:pt x="244593" y="1097757"/>
                </a:lnTo>
                <a:lnTo>
                  <a:pt x="252932" y="1109663"/>
                </a:lnTo>
                <a:lnTo>
                  <a:pt x="260873" y="1121966"/>
                </a:lnTo>
                <a:lnTo>
                  <a:pt x="268814" y="1135063"/>
                </a:lnTo>
                <a:lnTo>
                  <a:pt x="283903" y="1160463"/>
                </a:lnTo>
                <a:lnTo>
                  <a:pt x="291447" y="1173163"/>
                </a:lnTo>
                <a:lnTo>
                  <a:pt x="299388" y="1185069"/>
                </a:lnTo>
                <a:lnTo>
                  <a:pt x="306139" y="1195785"/>
                </a:lnTo>
                <a:lnTo>
                  <a:pt x="312889" y="1206897"/>
                </a:lnTo>
                <a:lnTo>
                  <a:pt x="327580" y="1230710"/>
                </a:lnTo>
                <a:lnTo>
                  <a:pt x="342272" y="1255713"/>
                </a:lnTo>
                <a:lnTo>
                  <a:pt x="357757" y="1281113"/>
                </a:lnTo>
                <a:lnTo>
                  <a:pt x="365699" y="1293416"/>
                </a:lnTo>
                <a:lnTo>
                  <a:pt x="373640" y="1305719"/>
                </a:lnTo>
                <a:lnTo>
                  <a:pt x="382375" y="1317229"/>
                </a:lnTo>
                <a:lnTo>
                  <a:pt x="390714" y="1328738"/>
                </a:lnTo>
                <a:lnTo>
                  <a:pt x="399846" y="1339454"/>
                </a:lnTo>
                <a:lnTo>
                  <a:pt x="409376" y="1348979"/>
                </a:lnTo>
                <a:lnTo>
                  <a:pt x="418905" y="1358504"/>
                </a:lnTo>
                <a:lnTo>
                  <a:pt x="423670" y="1362472"/>
                </a:lnTo>
                <a:lnTo>
                  <a:pt x="428832" y="1366441"/>
                </a:lnTo>
                <a:lnTo>
                  <a:pt x="437171" y="1372791"/>
                </a:lnTo>
                <a:lnTo>
                  <a:pt x="445112" y="1378744"/>
                </a:lnTo>
                <a:lnTo>
                  <a:pt x="453450" y="1383904"/>
                </a:lnTo>
                <a:lnTo>
                  <a:pt x="462186" y="1388666"/>
                </a:lnTo>
                <a:lnTo>
                  <a:pt x="470921" y="1392635"/>
                </a:lnTo>
                <a:lnTo>
                  <a:pt x="479260" y="1396207"/>
                </a:lnTo>
                <a:lnTo>
                  <a:pt x="488789" y="1399382"/>
                </a:lnTo>
                <a:lnTo>
                  <a:pt x="497525" y="1402160"/>
                </a:lnTo>
                <a:lnTo>
                  <a:pt x="506657" y="1404144"/>
                </a:lnTo>
                <a:lnTo>
                  <a:pt x="516187" y="1405732"/>
                </a:lnTo>
                <a:lnTo>
                  <a:pt x="525716" y="1407319"/>
                </a:lnTo>
                <a:lnTo>
                  <a:pt x="535246" y="1408113"/>
                </a:lnTo>
                <a:lnTo>
                  <a:pt x="545172" y="1408113"/>
                </a:lnTo>
                <a:lnTo>
                  <a:pt x="555099" y="1407716"/>
                </a:lnTo>
                <a:lnTo>
                  <a:pt x="565423" y="1406922"/>
                </a:lnTo>
                <a:lnTo>
                  <a:pt x="575746" y="1404938"/>
                </a:lnTo>
                <a:lnTo>
                  <a:pt x="578923" y="1404541"/>
                </a:lnTo>
                <a:lnTo>
                  <a:pt x="582497" y="1402954"/>
                </a:lnTo>
                <a:lnTo>
                  <a:pt x="586467" y="1401366"/>
                </a:lnTo>
                <a:lnTo>
                  <a:pt x="590041" y="1398985"/>
                </a:lnTo>
                <a:lnTo>
                  <a:pt x="594012" y="1395810"/>
                </a:lnTo>
                <a:lnTo>
                  <a:pt x="597585" y="1392635"/>
                </a:lnTo>
                <a:lnTo>
                  <a:pt x="601556" y="1389460"/>
                </a:lnTo>
                <a:lnTo>
                  <a:pt x="604335" y="1385491"/>
                </a:lnTo>
                <a:lnTo>
                  <a:pt x="609894" y="1379141"/>
                </a:lnTo>
                <a:lnTo>
                  <a:pt x="614659" y="1372394"/>
                </a:lnTo>
                <a:lnTo>
                  <a:pt x="619424" y="1365647"/>
                </a:lnTo>
                <a:lnTo>
                  <a:pt x="623394" y="1358900"/>
                </a:lnTo>
                <a:lnTo>
                  <a:pt x="627762" y="1352154"/>
                </a:lnTo>
                <a:lnTo>
                  <a:pt x="631336" y="1344613"/>
                </a:lnTo>
                <a:lnTo>
                  <a:pt x="634512" y="1337469"/>
                </a:lnTo>
                <a:lnTo>
                  <a:pt x="637292" y="1330325"/>
                </a:lnTo>
                <a:lnTo>
                  <a:pt x="640071" y="1323182"/>
                </a:lnTo>
                <a:lnTo>
                  <a:pt x="642057" y="1315244"/>
                </a:lnTo>
                <a:lnTo>
                  <a:pt x="644042" y="1307704"/>
                </a:lnTo>
                <a:lnTo>
                  <a:pt x="645233" y="1299766"/>
                </a:lnTo>
                <a:lnTo>
                  <a:pt x="646424" y="1291829"/>
                </a:lnTo>
                <a:lnTo>
                  <a:pt x="647218" y="1283891"/>
                </a:lnTo>
                <a:lnTo>
                  <a:pt x="647616" y="1275557"/>
                </a:lnTo>
                <a:lnTo>
                  <a:pt x="648013" y="1267619"/>
                </a:lnTo>
                <a:lnTo>
                  <a:pt x="647616" y="1259682"/>
                </a:lnTo>
                <a:lnTo>
                  <a:pt x="647218" y="1252538"/>
                </a:lnTo>
                <a:lnTo>
                  <a:pt x="646424" y="1245394"/>
                </a:lnTo>
                <a:lnTo>
                  <a:pt x="645233" y="1237457"/>
                </a:lnTo>
                <a:lnTo>
                  <a:pt x="466951" y="280988"/>
                </a:lnTo>
                <a:lnTo>
                  <a:pt x="465362" y="271463"/>
                </a:lnTo>
                <a:lnTo>
                  <a:pt x="464568" y="263128"/>
                </a:lnTo>
                <a:lnTo>
                  <a:pt x="464568" y="254397"/>
                </a:lnTo>
                <a:lnTo>
                  <a:pt x="464965" y="246857"/>
                </a:lnTo>
                <a:lnTo>
                  <a:pt x="465759" y="239316"/>
                </a:lnTo>
                <a:lnTo>
                  <a:pt x="467348" y="232569"/>
                </a:lnTo>
                <a:lnTo>
                  <a:pt x="468936" y="225822"/>
                </a:lnTo>
                <a:lnTo>
                  <a:pt x="471318" y="219869"/>
                </a:lnTo>
                <a:lnTo>
                  <a:pt x="473701" y="214313"/>
                </a:lnTo>
                <a:lnTo>
                  <a:pt x="476480" y="209153"/>
                </a:lnTo>
                <a:lnTo>
                  <a:pt x="479657" y="204391"/>
                </a:lnTo>
                <a:lnTo>
                  <a:pt x="482833" y="199628"/>
                </a:lnTo>
                <a:lnTo>
                  <a:pt x="486407" y="195263"/>
                </a:lnTo>
                <a:lnTo>
                  <a:pt x="490775" y="191691"/>
                </a:lnTo>
                <a:lnTo>
                  <a:pt x="494348" y="188119"/>
                </a:lnTo>
                <a:lnTo>
                  <a:pt x="498319" y="184944"/>
                </a:lnTo>
                <a:lnTo>
                  <a:pt x="502289" y="182166"/>
                </a:lnTo>
                <a:lnTo>
                  <a:pt x="506657" y="179785"/>
                </a:lnTo>
                <a:lnTo>
                  <a:pt x="514201" y="175419"/>
                </a:lnTo>
                <a:lnTo>
                  <a:pt x="522143" y="171450"/>
                </a:lnTo>
                <a:lnTo>
                  <a:pt x="528893" y="169069"/>
                </a:lnTo>
                <a:lnTo>
                  <a:pt x="534849" y="167482"/>
                </a:lnTo>
                <a:lnTo>
                  <a:pt x="539614" y="166291"/>
                </a:lnTo>
                <a:lnTo>
                  <a:pt x="543981" y="165497"/>
                </a:lnTo>
                <a:lnTo>
                  <a:pt x="552320" y="163910"/>
                </a:lnTo>
                <a:lnTo>
                  <a:pt x="561055" y="162719"/>
                </a:lnTo>
                <a:lnTo>
                  <a:pt x="569393" y="162322"/>
                </a:lnTo>
                <a:lnTo>
                  <a:pt x="577732" y="161925"/>
                </a:lnTo>
                <a:close/>
                <a:moveTo>
                  <a:pt x="576263" y="0"/>
                </a:moveTo>
                <a:lnTo>
                  <a:pt x="594539" y="397"/>
                </a:lnTo>
                <a:lnTo>
                  <a:pt x="612419" y="1589"/>
                </a:lnTo>
                <a:lnTo>
                  <a:pt x="630298" y="3973"/>
                </a:lnTo>
                <a:lnTo>
                  <a:pt x="647780" y="7151"/>
                </a:lnTo>
                <a:lnTo>
                  <a:pt x="664864" y="10727"/>
                </a:lnTo>
                <a:lnTo>
                  <a:pt x="681551" y="15098"/>
                </a:lnTo>
                <a:lnTo>
                  <a:pt x="697841" y="20263"/>
                </a:lnTo>
                <a:lnTo>
                  <a:pt x="714131" y="26620"/>
                </a:lnTo>
                <a:lnTo>
                  <a:pt x="729626" y="33374"/>
                </a:lnTo>
                <a:lnTo>
                  <a:pt x="745122" y="41321"/>
                </a:lnTo>
                <a:lnTo>
                  <a:pt x="759822" y="50062"/>
                </a:lnTo>
                <a:lnTo>
                  <a:pt x="774920" y="59200"/>
                </a:lnTo>
                <a:lnTo>
                  <a:pt x="788826" y="69530"/>
                </a:lnTo>
                <a:lnTo>
                  <a:pt x="803130" y="80655"/>
                </a:lnTo>
                <a:lnTo>
                  <a:pt x="816638" y="92575"/>
                </a:lnTo>
                <a:lnTo>
                  <a:pt x="830147" y="105289"/>
                </a:lnTo>
                <a:lnTo>
                  <a:pt x="842464" y="118798"/>
                </a:lnTo>
                <a:lnTo>
                  <a:pt x="854780" y="132307"/>
                </a:lnTo>
                <a:lnTo>
                  <a:pt x="865508" y="146610"/>
                </a:lnTo>
                <a:lnTo>
                  <a:pt x="876235" y="160516"/>
                </a:lnTo>
                <a:lnTo>
                  <a:pt x="885374" y="175615"/>
                </a:lnTo>
                <a:lnTo>
                  <a:pt x="894115" y="190315"/>
                </a:lnTo>
                <a:lnTo>
                  <a:pt x="901664" y="205811"/>
                </a:lnTo>
                <a:lnTo>
                  <a:pt x="908815" y="221306"/>
                </a:lnTo>
                <a:lnTo>
                  <a:pt x="915172" y="237596"/>
                </a:lnTo>
                <a:lnTo>
                  <a:pt x="920337" y="253886"/>
                </a:lnTo>
                <a:lnTo>
                  <a:pt x="924708" y="270574"/>
                </a:lnTo>
                <a:lnTo>
                  <a:pt x="928284" y="287658"/>
                </a:lnTo>
                <a:lnTo>
                  <a:pt x="931462" y="304743"/>
                </a:lnTo>
                <a:lnTo>
                  <a:pt x="933449" y="322622"/>
                </a:lnTo>
                <a:lnTo>
                  <a:pt x="934641" y="340502"/>
                </a:lnTo>
                <a:lnTo>
                  <a:pt x="935038" y="359175"/>
                </a:lnTo>
                <a:lnTo>
                  <a:pt x="934641" y="377452"/>
                </a:lnTo>
                <a:lnTo>
                  <a:pt x="933449" y="395331"/>
                </a:lnTo>
                <a:lnTo>
                  <a:pt x="931462" y="413211"/>
                </a:lnTo>
                <a:lnTo>
                  <a:pt x="928284" y="430693"/>
                </a:lnTo>
                <a:lnTo>
                  <a:pt x="924708" y="447777"/>
                </a:lnTo>
                <a:lnTo>
                  <a:pt x="920337" y="464465"/>
                </a:lnTo>
                <a:lnTo>
                  <a:pt x="915172" y="480755"/>
                </a:lnTo>
                <a:lnTo>
                  <a:pt x="908815" y="496647"/>
                </a:lnTo>
                <a:lnTo>
                  <a:pt x="901664" y="512540"/>
                </a:lnTo>
                <a:lnTo>
                  <a:pt x="894115" y="527638"/>
                </a:lnTo>
                <a:lnTo>
                  <a:pt x="885374" y="543134"/>
                </a:lnTo>
                <a:lnTo>
                  <a:pt x="876235" y="557437"/>
                </a:lnTo>
                <a:lnTo>
                  <a:pt x="865508" y="572138"/>
                </a:lnTo>
                <a:lnTo>
                  <a:pt x="854780" y="585647"/>
                </a:lnTo>
                <a:lnTo>
                  <a:pt x="842464" y="599553"/>
                </a:lnTo>
                <a:lnTo>
                  <a:pt x="830147" y="612664"/>
                </a:lnTo>
                <a:lnTo>
                  <a:pt x="830147" y="613061"/>
                </a:lnTo>
                <a:lnTo>
                  <a:pt x="822201" y="620611"/>
                </a:lnTo>
                <a:lnTo>
                  <a:pt x="813857" y="628160"/>
                </a:lnTo>
                <a:lnTo>
                  <a:pt x="805911" y="634914"/>
                </a:lnTo>
                <a:lnTo>
                  <a:pt x="797964" y="641668"/>
                </a:lnTo>
                <a:lnTo>
                  <a:pt x="791607" y="619419"/>
                </a:lnTo>
                <a:lnTo>
                  <a:pt x="785250" y="597963"/>
                </a:lnTo>
                <a:lnTo>
                  <a:pt x="778496" y="576111"/>
                </a:lnTo>
                <a:lnTo>
                  <a:pt x="771344" y="553861"/>
                </a:lnTo>
                <a:lnTo>
                  <a:pt x="780880" y="543928"/>
                </a:lnTo>
                <a:lnTo>
                  <a:pt x="790018" y="533201"/>
                </a:lnTo>
                <a:lnTo>
                  <a:pt x="798759" y="522473"/>
                </a:lnTo>
                <a:lnTo>
                  <a:pt x="806705" y="511745"/>
                </a:lnTo>
                <a:lnTo>
                  <a:pt x="813857" y="500223"/>
                </a:lnTo>
                <a:lnTo>
                  <a:pt x="820611" y="488701"/>
                </a:lnTo>
                <a:lnTo>
                  <a:pt x="826571" y="476782"/>
                </a:lnTo>
                <a:lnTo>
                  <a:pt x="831736" y="464862"/>
                </a:lnTo>
                <a:lnTo>
                  <a:pt x="836504" y="452545"/>
                </a:lnTo>
                <a:lnTo>
                  <a:pt x="840477" y="439831"/>
                </a:lnTo>
                <a:lnTo>
                  <a:pt x="844053" y="427117"/>
                </a:lnTo>
                <a:lnTo>
                  <a:pt x="846834" y="414005"/>
                </a:lnTo>
                <a:lnTo>
                  <a:pt x="849218" y="400894"/>
                </a:lnTo>
                <a:lnTo>
                  <a:pt x="850807" y="386988"/>
                </a:lnTo>
                <a:lnTo>
                  <a:pt x="851602" y="373479"/>
                </a:lnTo>
                <a:lnTo>
                  <a:pt x="851999" y="359175"/>
                </a:lnTo>
                <a:lnTo>
                  <a:pt x="851602" y="344872"/>
                </a:lnTo>
                <a:lnTo>
                  <a:pt x="850807" y="330966"/>
                </a:lnTo>
                <a:lnTo>
                  <a:pt x="849218" y="317457"/>
                </a:lnTo>
                <a:lnTo>
                  <a:pt x="846834" y="303948"/>
                </a:lnTo>
                <a:lnTo>
                  <a:pt x="844053" y="291234"/>
                </a:lnTo>
                <a:lnTo>
                  <a:pt x="840477" y="278123"/>
                </a:lnTo>
                <a:lnTo>
                  <a:pt x="836504" y="265806"/>
                </a:lnTo>
                <a:lnTo>
                  <a:pt x="831736" y="253092"/>
                </a:lnTo>
                <a:lnTo>
                  <a:pt x="826571" y="241172"/>
                </a:lnTo>
                <a:lnTo>
                  <a:pt x="820611" y="229253"/>
                </a:lnTo>
                <a:lnTo>
                  <a:pt x="813460" y="217730"/>
                </a:lnTo>
                <a:lnTo>
                  <a:pt x="806308" y="206605"/>
                </a:lnTo>
                <a:lnTo>
                  <a:pt x="798759" y="195481"/>
                </a:lnTo>
                <a:lnTo>
                  <a:pt x="789621" y="185150"/>
                </a:lnTo>
                <a:lnTo>
                  <a:pt x="780880" y="174820"/>
                </a:lnTo>
                <a:lnTo>
                  <a:pt x="770947" y="164092"/>
                </a:lnTo>
                <a:lnTo>
                  <a:pt x="760617" y="154556"/>
                </a:lnTo>
                <a:lnTo>
                  <a:pt x="750287" y="145021"/>
                </a:lnTo>
                <a:lnTo>
                  <a:pt x="739559" y="136677"/>
                </a:lnTo>
                <a:lnTo>
                  <a:pt x="728434" y="129128"/>
                </a:lnTo>
                <a:lnTo>
                  <a:pt x="717310" y="121976"/>
                </a:lnTo>
                <a:lnTo>
                  <a:pt x="705788" y="114825"/>
                </a:lnTo>
                <a:lnTo>
                  <a:pt x="693868" y="108865"/>
                </a:lnTo>
                <a:lnTo>
                  <a:pt x="682346" y="103700"/>
                </a:lnTo>
                <a:lnTo>
                  <a:pt x="669632" y="98932"/>
                </a:lnTo>
                <a:lnTo>
                  <a:pt x="657315" y="94959"/>
                </a:lnTo>
                <a:lnTo>
                  <a:pt x="644204" y="91383"/>
                </a:lnTo>
                <a:lnTo>
                  <a:pt x="631490" y="88204"/>
                </a:lnTo>
                <a:lnTo>
                  <a:pt x="617584" y="86218"/>
                </a:lnTo>
                <a:lnTo>
                  <a:pt x="604472" y="84628"/>
                </a:lnTo>
                <a:lnTo>
                  <a:pt x="590169" y="83436"/>
                </a:lnTo>
                <a:lnTo>
                  <a:pt x="576263" y="83436"/>
                </a:lnTo>
                <a:lnTo>
                  <a:pt x="561960" y="83436"/>
                </a:lnTo>
                <a:lnTo>
                  <a:pt x="548451" y="84628"/>
                </a:lnTo>
                <a:lnTo>
                  <a:pt x="534545" y="86218"/>
                </a:lnTo>
                <a:lnTo>
                  <a:pt x="521434" y="88204"/>
                </a:lnTo>
                <a:lnTo>
                  <a:pt x="507925" y="91383"/>
                </a:lnTo>
                <a:lnTo>
                  <a:pt x="495211" y="94959"/>
                </a:lnTo>
                <a:lnTo>
                  <a:pt x="482497" y="98932"/>
                </a:lnTo>
                <a:lnTo>
                  <a:pt x="470578" y="103700"/>
                </a:lnTo>
                <a:lnTo>
                  <a:pt x="458658" y="108865"/>
                </a:lnTo>
                <a:lnTo>
                  <a:pt x="446341" y="114825"/>
                </a:lnTo>
                <a:lnTo>
                  <a:pt x="435217" y="121976"/>
                </a:lnTo>
                <a:lnTo>
                  <a:pt x="423694" y="129128"/>
                </a:lnTo>
                <a:lnTo>
                  <a:pt x="412967" y="136677"/>
                </a:lnTo>
                <a:lnTo>
                  <a:pt x="401842" y="145021"/>
                </a:lnTo>
                <a:lnTo>
                  <a:pt x="391512" y="154556"/>
                </a:lnTo>
                <a:lnTo>
                  <a:pt x="381579" y="164092"/>
                </a:lnTo>
                <a:lnTo>
                  <a:pt x="381182" y="164092"/>
                </a:lnTo>
                <a:lnTo>
                  <a:pt x="371249" y="174820"/>
                </a:lnTo>
                <a:lnTo>
                  <a:pt x="362111" y="185150"/>
                </a:lnTo>
                <a:lnTo>
                  <a:pt x="353767" y="195481"/>
                </a:lnTo>
                <a:lnTo>
                  <a:pt x="345821" y="207003"/>
                </a:lnTo>
                <a:lnTo>
                  <a:pt x="338669" y="218128"/>
                </a:lnTo>
                <a:lnTo>
                  <a:pt x="331915" y="229253"/>
                </a:lnTo>
                <a:lnTo>
                  <a:pt x="325955" y="241172"/>
                </a:lnTo>
                <a:lnTo>
                  <a:pt x="320790" y="253092"/>
                </a:lnTo>
                <a:lnTo>
                  <a:pt x="315625" y="265806"/>
                </a:lnTo>
                <a:lnTo>
                  <a:pt x="311652" y="278123"/>
                </a:lnTo>
                <a:lnTo>
                  <a:pt x="308473" y="291234"/>
                </a:lnTo>
                <a:lnTo>
                  <a:pt x="305692" y="303948"/>
                </a:lnTo>
                <a:lnTo>
                  <a:pt x="303308" y="317457"/>
                </a:lnTo>
                <a:lnTo>
                  <a:pt x="301719" y="330966"/>
                </a:lnTo>
                <a:lnTo>
                  <a:pt x="300924" y="345269"/>
                </a:lnTo>
                <a:lnTo>
                  <a:pt x="300527" y="359175"/>
                </a:lnTo>
                <a:lnTo>
                  <a:pt x="300924" y="373479"/>
                </a:lnTo>
                <a:lnTo>
                  <a:pt x="301719" y="386988"/>
                </a:lnTo>
                <a:lnTo>
                  <a:pt x="303308" y="400894"/>
                </a:lnTo>
                <a:lnTo>
                  <a:pt x="305692" y="414005"/>
                </a:lnTo>
                <a:lnTo>
                  <a:pt x="308473" y="427514"/>
                </a:lnTo>
                <a:lnTo>
                  <a:pt x="311652" y="440228"/>
                </a:lnTo>
                <a:lnTo>
                  <a:pt x="315625" y="452545"/>
                </a:lnTo>
                <a:lnTo>
                  <a:pt x="320790" y="464862"/>
                </a:lnTo>
                <a:lnTo>
                  <a:pt x="325955" y="476782"/>
                </a:lnTo>
                <a:lnTo>
                  <a:pt x="331915" y="489098"/>
                </a:lnTo>
                <a:lnTo>
                  <a:pt x="338669" y="500223"/>
                </a:lnTo>
                <a:lnTo>
                  <a:pt x="345821" y="511745"/>
                </a:lnTo>
                <a:lnTo>
                  <a:pt x="353767" y="522870"/>
                </a:lnTo>
                <a:lnTo>
                  <a:pt x="362111" y="533201"/>
                </a:lnTo>
                <a:lnTo>
                  <a:pt x="371249" y="543928"/>
                </a:lnTo>
                <a:lnTo>
                  <a:pt x="381182" y="554258"/>
                </a:lnTo>
                <a:lnTo>
                  <a:pt x="387539" y="560218"/>
                </a:lnTo>
                <a:lnTo>
                  <a:pt x="393896" y="566575"/>
                </a:lnTo>
                <a:lnTo>
                  <a:pt x="400650" y="572138"/>
                </a:lnTo>
                <a:lnTo>
                  <a:pt x="407405" y="577700"/>
                </a:lnTo>
                <a:lnTo>
                  <a:pt x="414159" y="582468"/>
                </a:lnTo>
                <a:lnTo>
                  <a:pt x="420913" y="587633"/>
                </a:lnTo>
                <a:lnTo>
                  <a:pt x="428065" y="592401"/>
                </a:lnTo>
                <a:lnTo>
                  <a:pt x="435614" y="597169"/>
                </a:lnTo>
                <a:lnTo>
                  <a:pt x="442368" y="601142"/>
                </a:lnTo>
                <a:lnTo>
                  <a:pt x="449917" y="605115"/>
                </a:lnTo>
                <a:lnTo>
                  <a:pt x="457069" y="608691"/>
                </a:lnTo>
                <a:lnTo>
                  <a:pt x="465015" y="612267"/>
                </a:lnTo>
                <a:lnTo>
                  <a:pt x="472564" y="615445"/>
                </a:lnTo>
                <a:lnTo>
                  <a:pt x="480113" y="618227"/>
                </a:lnTo>
                <a:lnTo>
                  <a:pt x="488457" y="621008"/>
                </a:lnTo>
                <a:lnTo>
                  <a:pt x="496403" y="623789"/>
                </a:lnTo>
                <a:lnTo>
                  <a:pt x="498787" y="634914"/>
                </a:lnTo>
                <a:lnTo>
                  <a:pt x="501171" y="645642"/>
                </a:lnTo>
                <a:lnTo>
                  <a:pt x="505541" y="667891"/>
                </a:lnTo>
                <a:lnTo>
                  <a:pt x="508720" y="690141"/>
                </a:lnTo>
                <a:lnTo>
                  <a:pt x="511501" y="712788"/>
                </a:lnTo>
                <a:lnTo>
                  <a:pt x="498390" y="710404"/>
                </a:lnTo>
                <a:lnTo>
                  <a:pt x="484881" y="707226"/>
                </a:lnTo>
                <a:lnTo>
                  <a:pt x="472167" y="703253"/>
                </a:lnTo>
                <a:lnTo>
                  <a:pt x="459453" y="699279"/>
                </a:lnTo>
                <a:lnTo>
                  <a:pt x="446739" y="694909"/>
                </a:lnTo>
                <a:lnTo>
                  <a:pt x="434819" y="690141"/>
                </a:lnTo>
                <a:lnTo>
                  <a:pt x="422503" y="684579"/>
                </a:lnTo>
                <a:lnTo>
                  <a:pt x="410583" y="678619"/>
                </a:lnTo>
                <a:lnTo>
                  <a:pt x="398664" y="671864"/>
                </a:lnTo>
                <a:lnTo>
                  <a:pt x="387142" y="665110"/>
                </a:lnTo>
                <a:lnTo>
                  <a:pt x="376017" y="657561"/>
                </a:lnTo>
                <a:lnTo>
                  <a:pt x="364892" y="649615"/>
                </a:lnTo>
                <a:lnTo>
                  <a:pt x="354164" y="641271"/>
                </a:lnTo>
                <a:lnTo>
                  <a:pt x="343040" y="632133"/>
                </a:lnTo>
                <a:lnTo>
                  <a:pt x="332709" y="622994"/>
                </a:lnTo>
                <a:lnTo>
                  <a:pt x="322379" y="612664"/>
                </a:lnTo>
                <a:lnTo>
                  <a:pt x="309665" y="599553"/>
                </a:lnTo>
                <a:lnTo>
                  <a:pt x="297746" y="585647"/>
                </a:lnTo>
                <a:lnTo>
                  <a:pt x="286621" y="572138"/>
                </a:lnTo>
                <a:lnTo>
                  <a:pt x="276291" y="557437"/>
                </a:lnTo>
                <a:lnTo>
                  <a:pt x="267153" y="543134"/>
                </a:lnTo>
                <a:lnTo>
                  <a:pt x="258412" y="527638"/>
                </a:lnTo>
                <a:lnTo>
                  <a:pt x="250465" y="512540"/>
                </a:lnTo>
                <a:lnTo>
                  <a:pt x="243711" y="496647"/>
                </a:lnTo>
                <a:lnTo>
                  <a:pt x="237751" y="480755"/>
                </a:lnTo>
                <a:lnTo>
                  <a:pt x="231792" y="464465"/>
                </a:lnTo>
                <a:lnTo>
                  <a:pt x="227421" y="447777"/>
                </a:lnTo>
                <a:lnTo>
                  <a:pt x="223845" y="430693"/>
                </a:lnTo>
                <a:lnTo>
                  <a:pt x="221064" y="413211"/>
                </a:lnTo>
                <a:lnTo>
                  <a:pt x="219078" y="395331"/>
                </a:lnTo>
                <a:lnTo>
                  <a:pt x="217886" y="377452"/>
                </a:lnTo>
                <a:lnTo>
                  <a:pt x="217488" y="359175"/>
                </a:lnTo>
                <a:lnTo>
                  <a:pt x="217886" y="340502"/>
                </a:lnTo>
                <a:lnTo>
                  <a:pt x="219078" y="322622"/>
                </a:lnTo>
                <a:lnTo>
                  <a:pt x="221064" y="304743"/>
                </a:lnTo>
                <a:lnTo>
                  <a:pt x="223845" y="287658"/>
                </a:lnTo>
                <a:lnTo>
                  <a:pt x="227421" y="270574"/>
                </a:lnTo>
                <a:lnTo>
                  <a:pt x="231792" y="253886"/>
                </a:lnTo>
                <a:lnTo>
                  <a:pt x="237751" y="237596"/>
                </a:lnTo>
                <a:lnTo>
                  <a:pt x="243711" y="221306"/>
                </a:lnTo>
                <a:lnTo>
                  <a:pt x="250465" y="205811"/>
                </a:lnTo>
                <a:lnTo>
                  <a:pt x="258412" y="190315"/>
                </a:lnTo>
                <a:lnTo>
                  <a:pt x="267153" y="175615"/>
                </a:lnTo>
                <a:lnTo>
                  <a:pt x="276291" y="160516"/>
                </a:lnTo>
                <a:lnTo>
                  <a:pt x="286621" y="146610"/>
                </a:lnTo>
                <a:lnTo>
                  <a:pt x="297746" y="132307"/>
                </a:lnTo>
                <a:lnTo>
                  <a:pt x="309665" y="118798"/>
                </a:lnTo>
                <a:lnTo>
                  <a:pt x="322379" y="105289"/>
                </a:lnTo>
                <a:lnTo>
                  <a:pt x="335491" y="92575"/>
                </a:lnTo>
                <a:lnTo>
                  <a:pt x="349397" y="80655"/>
                </a:lnTo>
                <a:lnTo>
                  <a:pt x="363303" y="69530"/>
                </a:lnTo>
                <a:lnTo>
                  <a:pt x="378003" y="59200"/>
                </a:lnTo>
                <a:lnTo>
                  <a:pt x="392307" y="50062"/>
                </a:lnTo>
                <a:lnTo>
                  <a:pt x="407405" y="41321"/>
                </a:lnTo>
                <a:lnTo>
                  <a:pt x="422900" y="33374"/>
                </a:lnTo>
                <a:lnTo>
                  <a:pt x="438395" y="26620"/>
                </a:lnTo>
                <a:lnTo>
                  <a:pt x="454288" y="20263"/>
                </a:lnTo>
                <a:lnTo>
                  <a:pt x="470975" y="15098"/>
                </a:lnTo>
                <a:lnTo>
                  <a:pt x="487662" y="10727"/>
                </a:lnTo>
                <a:lnTo>
                  <a:pt x="504747" y="7151"/>
                </a:lnTo>
                <a:lnTo>
                  <a:pt x="522228" y="3973"/>
                </a:lnTo>
                <a:lnTo>
                  <a:pt x="539710" y="1589"/>
                </a:lnTo>
                <a:lnTo>
                  <a:pt x="557589" y="397"/>
                </a:lnTo>
                <a:lnTo>
                  <a:pt x="576263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5" name="下箭头 54"/>
          <p:cNvSpPr/>
          <p:nvPr/>
        </p:nvSpPr>
        <p:spPr bwMode="auto">
          <a:xfrm>
            <a:off x="2390158" y="2968425"/>
            <a:ext cx="288032" cy="432048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47" name="右箭头 46"/>
          <p:cNvSpPr/>
          <p:nvPr/>
        </p:nvSpPr>
        <p:spPr bwMode="auto">
          <a:xfrm>
            <a:off x="3462869" y="4650750"/>
            <a:ext cx="567270" cy="293783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70" name="椭圆 69"/>
          <p:cNvSpPr/>
          <p:nvPr/>
        </p:nvSpPr>
        <p:spPr bwMode="auto">
          <a:xfrm flipH="1">
            <a:off x="3713508" y="3498796"/>
            <a:ext cx="267286" cy="267286"/>
          </a:xfrm>
          <a:prstGeom prst="ellipse">
            <a:avLst/>
          </a:prstGeom>
          <a:solidFill>
            <a:schemeClr val="tx2"/>
          </a:solidFill>
          <a:ln w="254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宋体" charset="-122"/>
              </a:rPr>
              <a:t>3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宋体" charset="-122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0139" y="3779238"/>
            <a:ext cx="4197977" cy="257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1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729175" y="456134"/>
            <a:ext cx="10740640" cy="532696"/>
          </a:xfrm>
        </p:spPr>
        <p:txBody>
          <a:bodyPr/>
          <a:lstStyle/>
          <a:p>
            <a:r>
              <a:rPr lang="en-US" altLang="zh-CN" dirty="0" smtClean="0"/>
              <a:t>4. Replenishment Information</a:t>
            </a:r>
            <a:endParaRPr lang="en-US" altLang="zh-CN" dirty="0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6980948" y="842640"/>
            <a:ext cx="3650485" cy="389693"/>
          </a:xfrm>
          <a:prstGeom prst="rect">
            <a:avLst/>
          </a:prstGeom>
        </p:spPr>
        <p:txBody>
          <a:bodyPr/>
          <a:lstStyle>
            <a:lvl1pPr algn="l" defTabSz="118779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1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Complete your basic info and enter Learning Space</a:t>
            </a:r>
            <a:endParaRPr lang="zh-CN" altLang="en-US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41" y="988830"/>
            <a:ext cx="4361468" cy="255214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2436558" y="2770288"/>
            <a:ext cx="1067584" cy="430112"/>
          </a:xfrm>
          <a:prstGeom prst="rect">
            <a:avLst/>
          </a:prstGeom>
          <a:noFill/>
          <a:ln>
            <a:solidFill>
              <a:srgbClr val="C000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椭圆 16"/>
          <p:cNvSpPr/>
          <p:nvPr/>
        </p:nvSpPr>
        <p:spPr bwMode="auto">
          <a:xfrm flipH="1">
            <a:off x="2081291" y="2862096"/>
            <a:ext cx="235898" cy="246496"/>
          </a:xfrm>
          <a:prstGeom prst="ellipse">
            <a:avLst/>
          </a:prstGeom>
          <a:solidFill>
            <a:schemeClr val="tx2"/>
          </a:solidFill>
          <a:ln w="254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宋体" charset="-122"/>
              </a:rPr>
              <a:t>1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6" name="KSO_Shape"/>
          <p:cNvSpPr>
            <a:spLocks/>
          </p:cNvSpPr>
          <p:nvPr/>
        </p:nvSpPr>
        <p:spPr bwMode="auto">
          <a:xfrm>
            <a:off x="2811830" y="2917054"/>
            <a:ext cx="406903" cy="644218"/>
          </a:xfrm>
          <a:custGeom>
            <a:avLst/>
            <a:gdLst/>
            <a:ahLst/>
            <a:cxnLst/>
            <a:rect l="0" t="0" r="r" b="b"/>
            <a:pathLst>
              <a:path w="1646238" h="2433638">
                <a:moveTo>
                  <a:pt x="577732" y="161925"/>
                </a:moveTo>
                <a:lnTo>
                  <a:pt x="586070" y="162719"/>
                </a:lnTo>
                <a:lnTo>
                  <a:pt x="593614" y="163910"/>
                </a:lnTo>
                <a:lnTo>
                  <a:pt x="597585" y="164703"/>
                </a:lnTo>
                <a:lnTo>
                  <a:pt x="601953" y="165894"/>
                </a:lnTo>
                <a:lnTo>
                  <a:pt x="605526" y="167482"/>
                </a:lnTo>
                <a:lnTo>
                  <a:pt x="609100" y="169069"/>
                </a:lnTo>
                <a:lnTo>
                  <a:pt x="612674" y="171053"/>
                </a:lnTo>
                <a:lnTo>
                  <a:pt x="616247" y="173435"/>
                </a:lnTo>
                <a:lnTo>
                  <a:pt x="619821" y="176610"/>
                </a:lnTo>
                <a:lnTo>
                  <a:pt x="623394" y="179388"/>
                </a:lnTo>
                <a:lnTo>
                  <a:pt x="626968" y="182563"/>
                </a:lnTo>
                <a:lnTo>
                  <a:pt x="630145" y="186135"/>
                </a:lnTo>
                <a:lnTo>
                  <a:pt x="633321" y="190103"/>
                </a:lnTo>
                <a:lnTo>
                  <a:pt x="636498" y="194469"/>
                </a:lnTo>
                <a:lnTo>
                  <a:pt x="639674" y="199232"/>
                </a:lnTo>
                <a:lnTo>
                  <a:pt x="642454" y="204788"/>
                </a:lnTo>
                <a:lnTo>
                  <a:pt x="645233" y="210344"/>
                </a:lnTo>
                <a:lnTo>
                  <a:pt x="648013" y="216297"/>
                </a:lnTo>
                <a:lnTo>
                  <a:pt x="650792" y="222647"/>
                </a:lnTo>
                <a:lnTo>
                  <a:pt x="653969" y="229394"/>
                </a:lnTo>
                <a:lnTo>
                  <a:pt x="656351" y="237332"/>
                </a:lnTo>
                <a:lnTo>
                  <a:pt x="658733" y="245269"/>
                </a:lnTo>
                <a:lnTo>
                  <a:pt x="838208" y="927100"/>
                </a:lnTo>
                <a:lnTo>
                  <a:pt x="840193" y="928291"/>
                </a:lnTo>
                <a:lnTo>
                  <a:pt x="841781" y="933450"/>
                </a:lnTo>
                <a:lnTo>
                  <a:pt x="899356" y="921941"/>
                </a:lnTo>
                <a:lnTo>
                  <a:pt x="911665" y="922338"/>
                </a:lnTo>
                <a:lnTo>
                  <a:pt x="923180" y="923529"/>
                </a:lnTo>
                <a:lnTo>
                  <a:pt x="935489" y="924719"/>
                </a:lnTo>
                <a:lnTo>
                  <a:pt x="946607" y="926704"/>
                </a:lnTo>
                <a:lnTo>
                  <a:pt x="957725" y="929482"/>
                </a:lnTo>
                <a:lnTo>
                  <a:pt x="969240" y="932657"/>
                </a:lnTo>
                <a:lnTo>
                  <a:pt x="979960" y="936229"/>
                </a:lnTo>
                <a:lnTo>
                  <a:pt x="991078" y="939800"/>
                </a:lnTo>
                <a:lnTo>
                  <a:pt x="1001402" y="944166"/>
                </a:lnTo>
                <a:lnTo>
                  <a:pt x="1011726" y="948929"/>
                </a:lnTo>
                <a:lnTo>
                  <a:pt x="1022049" y="954485"/>
                </a:lnTo>
                <a:lnTo>
                  <a:pt x="1031976" y="960438"/>
                </a:lnTo>
                <a:lnTo>
                  <a:pt x="1041506" y="966788"/>
                </a:lnTo>
                <a:lnTo>
                  <a:pt x="1051432" y="973535"/>
                </a:lnTo>
                <a:lnTo>
                  <a:pt x="1060565" y="980679"/>
                </a:lnTo>
                <a:lnTo>
                  <a:pt x="1069697" y="988616"/>
                </a:lnTo>
                <a:lnTo>
                  <a:pt x="1076050" y="994172"/>
                </a:lnTo>
                <a:lnTo>
                  <a:pt x="1081212" y="999729"/>
                </a:lnTo>
                <a:lnTo>
                  <a:pt x="1086374" y="1005682"/>
                </a:lnTo>
                <a:lnTo>
                  <a:pt x="1090345" y="1012032"/>
                </a:lnTo>
                <a:lnTo>
                  <a:pt x="1126478" y="1071960"/>
                </a:lnTo>
                <a:lnTo>
                  <a:pt x="1183258" y="1074341"/>
                </a:lnTo>
                <a:lnTo>
                  <a:pt x="1184847" y="1075532"/>
                </a:lnTo>
                <a:lnTo>
                  <a:pt x="1199538" y="1077913"/>
                </a:lnTo>
                <a:lnTo>
                  <a:pt x="1214230" y="1081088"/>
                </a:lnTo>
                <a:lnTo>
                  <a:pt x="1228524" y="1085057"/>
                </a:lnTo>
                <a:lnTo>
                  <a:pt x="1242818" y="1089422"/>
                </a:lnTo>
                <a:lnTo>
                  <a:pt x="1256716" y="1094582"/>
                </a:lnTo>
                <a:lnTo>
                  <a:pt x="1271010" y="1100932"/>
                </a:lnTo>
                <a:lnTo>
                  <a:pt x="1284510" y="1106885"/>
                </a:lnTo>
                <a:lnTo>
                  <a:pt x="1298011" y="1114029"/>
                </a:lnTo>
                <a:lnTo>
                  <a:pt x="1310717" y="1121172"/>
                </a:lnTo>
                <a:lnTo>
                  <a:pt x="1323820" y="1129507"/>
                </a:lnTo>
                <a:lnTo>
                  <a:pt x="1336129" y="1137444"/>
                </a:lnTo>
                <a:lnTo>
                  <a:pt x="1348041" y="1146175"/>
                </a:lnTo>
                <a:lnTo>
                  <a:pt x="1359953" y="1155700"/>
                </a:lnTo>
                <a:lnTo>
                  <a:pt x="1371071" y="1165225"/>
                </a:lnTo>
                <a:lnTo>
                  <a:pt x="1381792" y="1175147"/>
                </a:lnTo>
                <a:lnTo>
                  <a:pt x="1392115" y="1185863"/>
                </a:lnTo>
                <a:lnTo>
                  <a:pt x="1408792" y="1204119"/>
                </a:lnTo>
                <a:lnTo>
                  <a:pt x="1424278" y="1223566"/>
                </a:lnTo>
                <a:lnTo>
                  <a:pt x="1439763" y="1243410"/>
                </a:lnTo>
                <a:lnTo>
                  <a:pt x="1454058" y="1263254"/>
                </a:lnTo>
                <a:lnTo>
                  <a:pt x="1467955" y="1283891"/>
                </a:lnTo>
                <a:lnTo>
                  <a:pt x="1480264" y="1305322"/>
                </a:lnTo>
                <a:lnTo>
                  <a:pt x="1492970" y="1327150"/>
                </a:lnTo>
                <a:lnTo>
                  <a:pt x="1504088" y="1348582"/>
                </a:lnTo>
                <a:lnTo>
                  <a:pt x="1505279" y="1351360"/>
                </a:lnTo>
                <a:lnTo>
                  <a:pt x="1506471" y="1352154"/>
                </a:lnTo>
                <a:lnTo>
                  <a:pt x="1508059" y="1352550"/>
                </a:lnTo>
                <a:lnTo>
                  <a:pt x="1518780" y="1353344"/>
                </a:lnTo>
                <a:lnTo>
                  <a:pt x="1528309" y="1355329"/>
                </a:lnTo>
                <a:lnTo>
                  <a:pt x="1537839" y="1357710"/>
                </a:lnTo>
                <a:lnTo>
                  <a:pt x="1546971" y="1360885"/>
                </a:lnTo>
                <a:lnTo>
                  <a:pt x="1555707" y="1364457"/>
                </a:lnTo>
                <a:lnTo>
                  <a:pt x="1563648" y="1368822"/>
                </a:lnTo>
                <a:lnTo>
                  <a:pt x="1571590" y="1373982"/>
                </a:lnTo>
                <a:lnTo>
                  <a:pt x="1578737" y="1379935"/>
                </a:lnTo>
                <a:lnTo>
                  <a:pt x="1585487" y="1385888"/>
                </a:lnTo>
                <a:lnTo>
                  <a:pt x="1591840" y="1392238"/>
                </a:lnTo>
                <a:lnTo>
                  <a:pt x="1597796" y="1398985"/>
                </a:lnTo>
                <a:lnTo>
                  <a:pt x="1603752" y="1406525"/>
                </a:lnTo>
                <a:lnTo>
                  <a:pt x="1608914" y="1413669"/>
                </a:lnTo>
                <a:lnTo>
                  <a:pt x="1613678" y="1421607"/>
                </a:lnTo>
                <a:lnTo>
                  <a:pt x="1618046" y="1429544"/>
                </a:lnTo>
                <a:lnTo>
                  <a:pt x="1622017" y="1437879"/>
                </a:lnTo>
                <a:lnTo>
                  <a:pt x="1625988" y="1446213"/>
                </a:lnTo>
                <a:lnTo>
                  <a:pt x="1629561" y="1454547"/>
                </a:lnTo>
                <a:lnTo>
                  <a:pt x="1632738" y="1463279"/>
                </a:lnTo>
                <a:lnTo>
                  <a:pt x="1635517" y="1471613"/>
                </a:lnTo>
                <a:lnTo>
                  <a:pt x="1637900" y="1479947"/>
                </a:lnTo>
                <a:lnTo>
                  <a:pt x="1639885" y="1488282"/>
                </a:lnTo>
                <a:lnTo>
                  <a:pt x="1641473" y="1497013"/>
                </a:lnTo>
                <a:lnTo>
                  <a:pt x="1643062" y="1504950"/>
                </a:lnTo>
                <a:lnTo>
                  <a:pt x="1644253" y="1512491"/>
                </a:lnTo>
                <a:lnTo>
                  <a:pt x="1645047" y="1520429"/>
                </a:lnTo>
                <a:lnTo>
                  <a:pt x="1645841" y="1527969"/>
                </a:lnTo>
                <a:lnTo>
                  <a:pt x="1646238" y="1534716"/>
                </a:lnTo>
                <a:lnTo>
                  <a:pt x="1646238" y="1541463"/>
                </a:lnTo>
                <a:lnTo>
                  <a:pt x="1646238" y="1548210"/>
                </a:lnTo>
                <a:lnTo>
                  <a:pt x="1645841" y="1553766"/>
                </a:lnTo>
                <a:lnTo>
                  <a:pt x="1645444" y="1558925"/>
                </a:lnTo>
                <a:lnTo>
                  <a:pt x="1643458" y="1570832"/>
                </a:lnTo>
                <a:lnTo>
                  <a:pt x="1642267" y="1583532"/>
                </a:lnTo>
                <a:lnTo>
                  <a:pt x="1641473" y="1595835"/>
                </a:lnTo>
                <a:lnTo>
                  <a:pt x="1640679" y="1608535"/>
                </a:lnTo>
                <a:lnTo>
                  <a:pt x="1634723" y="1749029"/>
                </a:lnTo>
                <a:lnTo>
                  <a:pt x="1628370" y="1889126"/>
                </a:lnTo>
                <a:lnTo>
                  <a:pt x="1627973" y="1902222"/>
                </a:lnTo>
                <a:lnTo>
                  <a:pt x="1626385" y="1915716"/>
                </a:lnTo>
                <a:lnTo>
                  <a:pt x="1625194" y="1928416"/>
                </a:lnTo>
                <a:lnTo>
                  <a:pt x="1623208" y="1941910"/>
                </a:lnTo>
                <a:lnTo>
                  <a:pt x="1621223" y="1954610"/>
                </a:lnTo>
                <a:lnTo>
                  <a:pt x="1618840" y="1968104"/>
                </a:lnTo>
                <a:lnTo>
                  <a:pt x="1616061" y="1980804"/>
                </a:lnTo>
                <a:lnTo>
                  <a:pt x="1612884" y="1993504"/>
                </a:lnTo>
                <a:lnTo>
                  <a:pt x="1604546" y="2026444"/>
                </a:lnTo>
                <a:lnTo>
                  <a:pt x="1595414" y="2058988"/>
                </a:lnTo>
                <a:lnTo>
                  <a:pt x="1586281" y="2091532"/>
                </a:lnTo>
                <a:lnTo>
                  <a:pt x="1577148" y="2123679"/>
                </a:lnTo>
                <a:lnTo>
                  <a:pt x="1579134" y="2125663"/>
                </a:lnTo>
                <a:lnTo>
                  <a:pt x="1617252" y="2294732"/>
                </a:lnTo>
                <a:lnTo>
                  <a:pt x="1571590" y="2303463"/>
                </a:lnTo>
                <a:lnTo>
                  <a:pt x="1487411" y="2318147"/>
                </a:lnTo>
                <a:lnTo>
                  <a:pt x="1251951" y="2359026"/>
                </a:lnTo>
                <a:lnTo>
                  <a:pt x="1000608" y="2402285"/>
                </a:lnTo>
                <a:lnTo>
                  <a:pt x="897370" y="2420541"/>
                </a:lnTo>
                <a:lnTo>
                  <a:pt x="824310" y="2433638"/>
                </a:lnTo>
                <a:lnTo>
                  <a:pt x="785398" y="2236391"/>
                </a:lnTo>
                <a:lnTo>
                  <a:pt x="781030" y="2228851"/>
                </a:lnTo>
                <a:lnTo>
                  <a:pt x="776662" y="2221707"/>
                </a:lnTo>
                <a:lnTo>
                  <a:pt x="771897" y="2214563"/>
                </a:lnTo>
                <a:lnTo>
                  <a:pt x="767133" y="2207816"/>
                </a:lnTo>
                <a:lnTo>
                  <a:pt x="761574" y="2201069"/>
                </a:lnTo>
                <a:lnTo>
                  <a:pt x="756015" y="2194719"/>
                </a:lnTo>
                <a:lnTo>
                  <a:pt x="750456" y="2188369"/>
                </a:lnTo>
                <a:lnTo>
                  <a:pt x="744897" y="2182416"/>
                </a:lnTo>
                <a:lnTo>
                  <a:pt x="738544" y="2176463"/>
                </a:lnTo>
                <a:lnTo>
                  <a:pt x="732191" y="2170907"/>
                </a:lnTo>
                <a:lnTo>
                  <a:pt x="725441" y="2165351"/>
                </a:lnTo>
                <a:lnTo>
                  <a:pt x="719088" y="2159794"/>
                </a:lnTo>
                <a:lnTo>
                  <a:pt x="711940" y="2155032"/>
                </a:lnTo>
                <a:lnTo>
                  <a:pt x="704396" y="2149873"/>
                </a:lnTo>
                <a:lnTo>
                  <a:pt x="697249" y="2145507"/>
                </a:lnTo>
                <a:lnTo>
                  <a:pt x="689705" y="2141141"/>
                </a:lnTo>
                <a:lnTo>
                  <a:pt x="678984" y="2135585"/>
                </a:lnTo>
                <a:lnTo>
                  <a:pt x="668660" y="2130029"/>
                </a:lnTo>
                <a:lnTo>
                  <a:pt x="648807" y="2118519"/>
                </a:lnTo>
                <a:lnTo>
                  <a:pt x="630145" y="2106216"/>
                </a:lnTo>
                <a:lnTo>
                  <a:pt x="611482" y="2093119"/>
                </a:lnTo>
                <a:lnTo>
                  <a:pt x="593217" y="2080022"/>
                </a:lnTo>
                <a:lnTo>
                  <a:pt x="576144" y="2065735"/>
                </a:lnTo>
                <a:lnTo>
                  <a:pt x="559070" y="2051447"/>
                </a:lnTo>
                <a:lnTo>
                  <a:pt x="543187" y="2035969"/>
                </a:lnTo>
                <a:lnTo>
                  <a:pt x="526907" y="2020491"/>
                </a:lnTo>
                <a:lnTo>
                  <a:pt x="511422" y="2004616"/>
                </a:lnTo>
                <a:lnTo>
                  <a:pt x="496333" y="1988344"/>
                </a:lnTo>
                <a:lnTo>
                  <a:pt x="481245" y="1971676"/>
                </a:lnTo>
                <a:lnTo>
                  <a:pt x="466951" y="1954610"/>
                </a:lnTo>
                <a:lnTo>
                  <a:pt x="452259" y="1937147"/>
                </a:lnTo>
                <a:lnTo>
                  <a:pt x="424067" y="1902222"/>
                </a:lnTo>
                <a:lnTo>
                  <a:pt x="418111" y="1894285"/>
                </a:lnTo>
                <a:lnTo>
                  <a:pt x="412552" y="1886744"/>
                </a:lnTo>
                <a:lnTo>
                  <a:pt x="401435" y="1870472"/>
                </a:lnTo>
                <a:lnTo>
                  <a:pt x="391508" y="1853804"/>
                </a:lnTo>
                <a:lnTo>
                  <a:pt x="381978" y="1837532"/>
                </a:lnTo>
                <a:lnTo>
                  <a:pt x="372846" y="1820069"/>
                </a:lnTo>
                <a:lnTo>
                  <a:pt x="364110" y="1803401"/>
                </a:lnTo>
                <a:lnTo>
                  <a:pt x="356169" y="1785541"/>
                </a:lnTo>
                <a:lnTo>
                  <a:pt x="348228" y="1768079"/>
                </a:lnTo>
                <a:lnTo>
                  <a:pt x="332345" y="1733551"/>
                </a:lnTo>
                <a:lnTo>
                  <a:pt x="324404" y="1716485"/>
                </a:lnTo>
                <a:lnTo>
                  <a:pt x="316065" y="1699022"/>
                </a:lnTo>
                <a:lnTo>
                  <a:pt x="307727" y="1682354"/>
                </a:lnTo>
                <a:lnTo>
                  <a:pt x="298991" y="1666082"/>
                </a:lnTo>
                <a:lnTo>
                  <a:pt x="289462" y="1649413"/>
                </a:lnTo>
                <a:lnTo>
                  <a:pt x="279535" y="1633935"/>
                </a:lnTo>
                <a:lnTo>
                  <a:pt x="275962" y="1624410"/>
                </a:lnTo>
                <a:lnTo>
                  <a:pt x="271594" y="1614885"/>
                </a:lnTo>
                <a:lnTo>
                  <a:pt x="266829" y="1605360"/>
                </a:lnTo>
                <a:lnTo>
                  <a:pt x="261667" y="1595835"/>
                </a:lnTo>
                <a:lnTo>
                  <a:pt x="256505" y="1586310"/>
                </a:lnTo>
                <a:lnTo>
                  <a:pt x="250946" y="1577182"/>
                </a:lnTo>
                <a:lnTo>
                  <a:pt x="239431" y="1558132"/>
                </a:lnTo>
                <a:lnTo>
                  <a:pt x="227122" y="1539479"/>
                </a:lnTo>
                <a:lnTo>
                  <a:pt x="214813" y="1521619"/>
                </a:lnTo>
                <a:lnTo>
                  <a:pt x="190592" y="1486694"/>
                </a:lnTo>
                <a:lnTo>
                  <a:pt x="185827" y="1479154"/>
                </a:lnTo>
                <a:lnTo>
                  <a:pt x="181063" y="1470422"/>
                </a:lnTo>
                <a:lnTo>
                  <a:pt x="170342" y="1450579"/>
                </a:lnTo>
                <a:lnTo>
                  <a:pt x="164783" y="1441054"/>
                </a:lnTo>
                <a:lnTo>
                  <a:pt x="159224" y="1431132"/>
                </a:lnTo>
                <a:lnTo>
                  <a:pt x="156444" y="1427163"/>
                </a:lnTo>
                <a:lnTo>
                  <a:pt x="153268" y="1423194"/>
                </a:lnTo>
                <a:lnTo>
                  <a:pt x="149694" y="1419622"/>
                </a:lnTo>
                <a:lnTo>
                  <a:pt x="146518" y="1416447"/>
                </a:lnTo>
                <a:lnTo>
                  <a:pt x="143738" y="1413272"/>
                </a:lnTo>
                <a:lnTo>
                  <a:pt x="140959" y="1409304"/>
                </a:lnTo>
                <a:lnTo>
                  <a:pt x="138576" y="1404541"/>
                </a:lnTo>
                <a:lnTo>
                  <a:pt x="136591" y="1398985"/>
                </a:lnTo>
                <a:lnTo>
                  <a:pt x="134209" y="1393429"/>
                </a:lnTo>
                <a:lnTo>
                  <a:pt x="132620" y="1387475"/>
                </a:lnTo>
                <a:lnTo>
                  <a:pt x="129047" y="1373982"/>
                </a:lnTo>
                <a:lnTo>
                  <a:pt x="125870" y="1360488"/>
                </a:lnTo>
                <a:lnTo>
                  <a:pt x="122694" y="1346994"/>
                </a:lnTo>
                <a:lnTo>
                  <a:pt x="120311" y="1335485"/>
                </a:lnTo>
                <a:lnTo>
                  <a:pt x="117532" y="1325563"/>
                </a:lnTo>
                <a:lnTo>
                  <a:pt x="109194" y="1300560"/>
                </a:lnTo>
                <a:lnTo>
                  <a:pt x="100458" y="1276350"/>
                </a:lnTo>
                <a:lnTo>
                  <a:pt x="95296" y="1264047"/>
                </a:lnTo>
                <a:lnTo>
                  <a:pt x="90531" y="1252538"/>
                </a:lnTo>
                <a:lnTo>
                  <a:pt x="85767" y="1241425"/>
                </a:lnTo>
                <a:lnTo>
                  <a:pt x="80208" y="1229916"/>
                </a:lnTo>
                <a:lnTo>
                  <a:pt x="77031" y="1223566"/>
                </a:lnTo>
                <a:lnTo>
                  <a:pt x="73458" y="1217216"/>
                </a:lnTo>
                <a:lnTo>
                  <a:pt x="65119" y="1203722"/>
                </a:lnTo>
                <a:lnTo>
                  <a:pt x="55987" y="1190625"/>
                </a:lnTo>
                <a:lnTo>
                  <a:pt x="46457" y="1177132"/>
                </a:lnTo>
                <a:lnTo>
                  <a:pt x="26207" y="1150938"/>
                </a:lnTo>
                <a:lnTo>
                  <a:pt x="6353" y="1125538"/>
                </a:lnTo>
                <a:lnTo>
                  <a:pt x="3574" y="1121172"/>
                </a:lnTo>
                <a:lnTo>
                  <a:pt x="1589" y="1116410"/>
                </a:lnTo>
                <a:lnTo>
                  <a:pt x="397" y="1111250"/>
                </a:lnTo>
                <a:lnTo>
                  <a:pt x="0" y="1106091"/>
                </a:lnTo>
                <a:lnTo>
                  <a:pt x="0" y="1100535"/>
                </a:lnTo>
                <a:lnTo>
                  <a:pt x="794" y="1094582"/>
                </a:lnTo>
                <a:lnTo>
                  <a:pt x="1986" y="1088629"/>
                </a:lnTo>
                <a:lnTo>
                  <a:pt x="3574" y="1083072"/>
                </a:lnTo>
                <a:lnTo>
                  <a:pt x="5559" y="1077516"/>
                </a:lnTo>
                <a:lnTo>
                  <a:pt x="8339" y="1071960"/>
                </a:lnTo>
                <a:lnTo>
                  <a:pt x="11118" y="1066404"/>
                </a:lnTo>
                <a:lnTo>
                  <a:pt x="14295" y="1061641"/>
                </a:lnTo>
                <a:lnTo>
                  <a:pt x="17868" y="1056879"/>
                </a:lnTo>
                <a:lnTo>
                  <a:pt x="21045" y="1052910"/>
                </a:lnTo>
                <a:lnTo>
                  <a:pt x="24618" y="1048941"/>
                </a:lnTo>
                <a:lnTo>
                  <a:pt x="28192" y="1045766"/>
                </a:lnTo>
                <a:lnTo>
                  <a:pt x="33751" y="1041400"/>
                </a:lnTo>
                <a:lnTo>
                  <a:pt x="39310" y="1037432"/>
                </a:lnTo>
                <a:lnTo>
                  <a:pt x="45663" y="1034257"/>
                </a:lnTo>
                <a:lnTo>
                  <a:pt x="52016" y="1031479"/>
                </a:lnTo>
                <a:lnTo>
                  <a:pt x="58369" y="1029097"/>
                </a:lnTo>
                <a:lnTo>
                  <a:pt x="64722" y="1027113"/>
                </a:lnTo>
                <a:lnTo>
                  <a:pt x="71869" y="1025922"/>
                </a:lnTo>
                <a:lnTo>
                  <a:pt x="78619" y="1024732"/>
                </a:lnTo>
                <a:lnTo>
                  <a:pt x="85767" y="1023938"/>
                </a:lnTo>
                <a:lnTo>
                  <a:pt x="92517" y="1023541"/>
                </a:lnTo>
                <a:lnTo>
                  <a:pt x="100061" y="1023938"/>
                </a:lnTo>
                <a:lnTo>
                  <a:pt x="107208" y="1024335"/>
                </a:lnTo>
                <a:lnTo>
                  <a:pt x="114355" y="1024732"/>
                </a:lnTo>
                <a:lnTo>
                  <a:pt x="121503" y="1025922"/>
                </a:lnTo>
                <a:lnTo>
                  <a:pt x="129047" y="1027510"/>
                </a:lnTo>
                <a:lnTo>
                  <a:pt x="136194" y="1029097"/>
                </a:lnTo>
                <a:lnTo>
                  <a:pt x="143341" y="1031082"/>
                </a:lnTo>
                <a:lnTo>
                  <a:pt x="150488" y="1033066"/>
                </a:lnTo>
                <a:lnTo>
                  <a:pt x="157636" y="1035844"/>
                </a:lnTo>
                <a:lnTo>
                  <a:pt x="164783" y="1038622"/>
                </a:lnTo>
                <a:lnTo>
                  <a:pt x="171533" y="1041400"/>
                </a:lnTo>
                <a:lnTo>
                  <a:pt x="177886" y="1044972"/>
                </a:lnTo>
                <a:lnTo>
                  <a:pt x="185033" y="1048544"/>
                </a:lnTo>
                <a:lnTo>
                  <a:pt x="191386" y="1052116"/>
                </a:lnTo>
                <a:lnTo>
                  <a:pt x="197739" y="1055688"/>
                </a:lnTo>
                <a:lnTo>
                  <a:pt x="203695" y="1059657"/>
                </a:lnTo>
                <a:lnTo>
                  <a:pt x="209651" y="1064022"/>
                </a:lnTo>
                <a:lnTo>
                  <a:pt x="215210" y="1067991"/>
                </a:lnTo>
                <a:lnTo>
                  <a:pt x="220769" y="1072754"/>
                </a:lnTo>
                <a:lnTo>
                  <a:pt x="225534" y="1077516"/>
                </a:lnTo>
                <a:lnTo>
                  <a:pt x="230299" y="1081882"/>
                </a:lnTo>
                <a:lnTo>
                  <a:pt x="235064" y="1086644"/>
                </a:lnTo>
                <a:lnTo>
                  <a:pt x="239828" y="1092200"/>
                </a:lnTo>
                <a:lnTo>
                  <a:pt x="244593" y="1097757"/>
                </a:lnTo>
                <a:lnTo>
                  <a:pt x="252932" y="1109663"/>
                </a:lnTo>
                <a:lnTo>
                  <a:pt x="260873" y="1121966"/>
                </a:lnTo>
                <a:lnTo>
                  <a:pt x="268814" y="1135063"/>
                </a:lnTo>
                <a:lnTo>
                  <a:pt x="283903" y="1160463"/>
                </a:lnTo>
                <a:lnTo>
                  <a:pt x="291447" y="1173163"/>
                </a:lnTo>
                <a:lnTo>
                  <a:pt x="299388" y="1185069"/>
                </a:lnTo>
                <a:lnTo>
                  <a:pt x="306139" y="1195785"/>
                </a:lnTo>
                <a:lnTo>
                  <a:pt x="312889" y="1206897"/>
                </a:lnTo>
                <a:lnTo>
                  <a:pt x="327580" y="1230710"/>
                </a:lnTo>
                <a:lnTo>
                  <a:pt x="342272" y="1255713"/>
                </a:lnTo>
                <a:lnTo>
                  <a:pt x="357757" y="1281113"/>
                </a:lnTo>
                <a:lnTo>
                  <a:pt x="365699" y="1293416"/>
                </a:lnTo>
                <a:lnTo>
                  <a:pt x="373640" y="1305719"/>
                </a:lnTo>
                <a:lnTo>
                  <a:pt x="382375" y="1317229"/>
                </a:lnTo>
                <a:lnTo>
                  <a:pt x="390714" y="1328738"/>
                </a:lnTo>
                <a:lnTo>
                  <a:pt x="399846" y="1339454"/>
                </a:lnTo>
                <a:lnTo>
                  <a:pt x="409376" y="1348979"/>
                </a:lnTo>
                <a:lnTo>
                  <a:pt x="418905" y="1358504"/>
                </a:lnTo>
                <a:lnTo>
                  <a:pt x="423670" y="1362472"/>
                </a:lnTo>
                <a:lnTo>
                  <a:pt x="428832" y="1366441"/>
                </a:lnTo>
                <a:lnTo>
                  <a:pt x="437171" y="1372791"/>
                </a:lnTo>
                <a:lnTo>
                  <a:pt x="445112" y="1378744"/>
                </a:lnTo>
                <a:lnTo>
                  <a:pt x="453450" y="1383904"/>
                </a:lnTo>
                <a:lnTo>
                  <a:pt x="462186" y="1388666"/>
                </a:lnTo>
                <a:lnTo>
                  <a:pt x="470921" y="1392635"/>
                </a:lnTo>
                <a:lnTo>
                  <a:pt x="479260" y="1396207"/>
                </a:lnTo>
                <a:lnTo>
                  <a:pt x="488789" y="1399382"/>
                </a:lnTo>
                <a:lnTo>
                  <a:pt x="497525" y="1402160"/>
                </a:lnTo>
                <a:lnTo>
                  <a:pt x="506657" y="1404144"/>
                </a:lnTo>
                <a:lnTo>
                  <a:pt x="516187" y="1405732"/>
                </a:lnTo>
                <a:lnTo>
                  <a:pt x="525716" y="1407319"/>
                </a:lnTo>
                <a:lnTo>
                  <a:pt x="535246" y="1408113"/>
                </a:lnTo>
                <a:lnTo>
                  <a:pt x="545172" y="1408113"/>
                </a:lnTo>
                <a:lnTo>
                  <a:pt x="555099" y="1407716"/>
                </a:lnTo>
                <a:lnTo>
                  <a:pt x="565423" y="1406922"/>
                </a:lnTo>
                <a:lnTo>
                  <a:pt x="575746" y="1404938"/>
                </a:lnTo>
                <a:lnTo>
                  <a:pt x="578923" y="1404541"/>
                </a:lnTo>
                <a:lnTo>
                  <a:pt x="582497" y="1402954"/>
                </a:lnTo>
                <a:lnTo>
                  <a:pt x="586467" y="1401366"/>
                </a:lnTo>
                <a:lnTo>
                  <a:pt x="590041" y="1398985"/>
                </a:lnTo>
                <a:lnTo>
                  <a:pt x="594012" y="1395810"/>
                </a:lnTo>
                <a:lnTo>
                  <a:pt x="597585" y="1392635"/>
                </a:lnTo>
                <a:lnTo>
                  <a:pt x="601556" y="1389460"/>
                </a:lnTo>
                <a:lnTo>
                  <a:pt x="604335" y="1385491"/>
                </a:lnTo>
                <a:lnTo>
                  <a:pt x="609894" y="1379141"/>
                </a:lnTo>
                <a:lnTo>
                  <a:pt x="614659" y="1372394"/>
                </a:lnTo>
                <a:lnTo>
                  <a:pt x="619424" y="1365647"/>
                </a:lnTo>
                <a:lnTo>
                  <a:pt x="623394" y="1358900"/>
                </a:lnTo>
                <a:lnTo>
                  <a:pt x="627762" y="1352154"/>
                </a:lnTo>
                <a:lnTo>
                  <a:pt x="631336" y="1344613"/>
                </a:lnTo>
                <a:lnTo>
                  <a:pt x="634512" y="1337469"/>
                </a:lnTo>
                <a:lnTo>
                  <a:pt x="637292" y="1330325"/>
                </a:lnTo>
                <a:lnTo>
                  <a:pt x="640071" y="1323182"/>
                </a:lnTo>
                <a:lnTo>
                  <a:pt x="642057" y="1315244"/>
                </a:lnTo>
                <a:lnTo>
                  <a:pt x="644042" y="1307704"/>
                </a:lnTo>
                <a:lnTo>
                  <a:pt x="645233" y="1299766"/>
                </a:lnTo>
                <a:lnTo>
                  <a:pt x="646424" y="1291829"/>
                </a:lnTo>
                <a:lnTo>
                  <a:pt x="647218" y="1283891"/>
                </a:lnTo>
                <a:lnTo>
                  <a:pt x="647616" y="1275557"/>
                </a:lnTo>
                <a:lnTo>
                  <a:pt x="648013" y="1267619"/>
                </a:lnTo>
                <a:lnTo>
                  <a:pt x="647616" y="1259682"/>
                </a:lnTo>
                <a:lnTo>
                  <a:pt x="647218" y="1252538"/>
                </a:lnTo>
                <a:lnTo>
                  <a:pt x="646424" y="1245394"/>
                </a:lnTo>
                <a:lnTo>
                  <a:pt x="645233" y="1237457"/>
                </a:lnTo>
                <a:lnTo>
                  <a:pt x="466951" y="280988"/>
                </a:lnTo>
                <a:lnTo>
                  <a:pt x="465362" y="271463"/>
                </a:lnTo>
                <a:lnTo>
                  <a:pt x="464568" y="263128"/>
                </a:lnTo>
                <a:lnTo>
                  <a:pt x="464568" y="254397"/>
                </a:lnTo>
                <a:lnTo>
                  <a:pt x="464965" y="246857"/>
                </a:lnTo>
                <a:lnTo>
                  <a:pt x="465759" y="239316"/>
                </a:lnTo>
                <a:lnTo>
                  <a:pt x="467348" y="232569"/>
                </a:lnTo>
                <a:lnTo>
                  <a:pt x="468936" y="225822"/>
                </a:lnTo>
                <a:lnTo>
                  <a:pt x="471318" y="219869"/>
                </a:lnTo>
                <a:lnTo>
                  <a:pt x="473701" y="214313"/>
                </a:lnTo>
                <a:lnTo>
                  <a:pt x="476480" y="209153"/>
                </a:lnTo>
                <a:lnTo>
                  <a:pt x="479657" y="204391"/>
                </a:lnTo>
                <a:lnTo>
                  <a:pt x="482833" y="199628"/>
                </a:lnTo>
                <a:lnTo>
                  <a:pt x="486407" y="195263"/>
                </a:lnTo>
                <a:lnTo>
                  <a:pt x="490775" y="191691"/>
                </a:lnTo>
                <a:lnTo>
                  <a:pt x="494348" y="188119"/>
                </a:lnTo>
                <a:lnTo>
                  <a:pt x="498319" y="184944"/>
                </a:lnTo>
                <a:lnTo>
                  <a:pt x="502289" y="182166"/>
                </a:lnTo>
                <a:lnTo>
                  <a:pt x="506657" y="179785"/>
                </a:lnTo>
                <a:lnTo>
                  <a:pt x="514201" y="175419"/>
                </a:lnTo>
                <a:lnTo>
                  <a:pt x="522143" y="171450"/>
                </a:lnTo>
                <a:lnTo>
                  <a:pt x="528893" y="169069"/>
                </a:lnTo>
                <a:lnTo>
                  <a:pt x="534849" y="167482"/>
                </a:lnTo>
                <a:lnTo>
                  <a:pt x="539614" y="166291"/>
                </a:lnTo>
                <a:lnTo>
                  <a:pt x="543981" y="165497"/>
                </a:lnTo>
                <a:lnTo>
                  <a:pt x="552320" y="163910"/>
                </a:lnTo>
                <a:lnTo>
                  <a:pt x="561055" y="162719"/>
                </a:lnTo>
                <a:lnTo>
                  <a:pt x="569393" y="162322"/>
                </a:lnTo>
                <a:lnTo>
                  <a:pt x="577732" y="161925"/>
                </a:lnTo>
                <a:close/>
                <a:moveTo>
                  <a:pt x="576263" y="0"/>
                </a:moveTo>
                <a:lnTo>
                  <a:pt x="594539" y="397"/>
                </a:lnTo>
                <a:lnTo>
                  <a:pt x="612419" y="1589"/>
                </a:lnTo>
                <a:lnTo>
                  <a:pt x="630298" y="3973"/>
                </a:lnTo>
                <a:lnTo>
                  <a:pt x="647780" y="7151"/>
                </a:lnTo>
                <a:lnTo>
                  <a:pt x="664864" y="10727"/>
                </a:lnTo>
                <a:lnTo>
                  <a:pt x="681551" y="15098"/>
                </a:lnTo>
                <a:lnTo>
                  <a:pt x="697841" y="20263"/>
                </a:lnTo>
                <a:lnTo>
                  <a:pt x="714131" y="26620"/>
                </a:lnTo>
                <a:lnTo>
                  <a:pt x="729626" y="33374"/>
                </a:lnTo>
                <a:lnTo>
                  <a:pt x="745122" y="41321"/>
                </a:lnTo>
                <a:lnTo>
                  <a:pt x="759822" y="50062"/>
                </a:lnTo>
                <a:lnTo>
                  <a:pt x="774920" y="59200"/>
                </a:lnTo>
                <a:lnTo>
                  <a:pt x="788826" y="69530"/>
                </a:lnTo>
                <a:lnTo>
                  <a:pt x="803130" y="80655"/>
                </a:lnTo>
                <a:lnTo>
                  <a:pt x="816638" y="92575"/>
                </a:lnTo>
                <a:lnTo>
                  <a:pt x="830147" y="105289"/>
                </a:lnTo>
                <a:lnTo>
                  <a:pt x="842464" y="118798"/>
                </a:lnTo>
                <a:lnTo>
                  <a:pt x="854780" y="132307"/>
                </a:lnTo>
                <a:lnTo>
                  <a:pt x="865508" y="146610"/>
                </a:lnTo>
                <a:lnTo>
                  <a:pt x="876235" y="160516"/>
                </a:lnTo>
                <a:lnTo>
                  <a:pt x="885374" y="175615"/>
                </a:lnTo>
                <a:lnTo>
                  <a:pt x="894115" y="190315"/>
                </a:lnTo>
                <a:lnTo>
                  <a:pt x="901664" y="205811"/>
                </a:lnTo>
                <a:lnTo>
                  <a:pt x="908815" y="221306"/>
                </a:lnTo>
                <a:lnTo>
                  <a:pt x="915172" y="237596"/>
                </a:lnTo>
                <a:lnTo>
                  <a:pt x="920337" y="253886"/>
                </a:lnTo>
                <a:lnTo>
                  <a:pt x="924708" y="270574"/>
                </a:lnTo>
                <a:lnTo>
                  <a:pt x="928284" y="287658"/>
                </a:lnTo>
                <a:lnTo>
                  <a:pt x="931462" y="304743"/>
                </a:lnTo>
                <a:lnTo>
                  <a:pt x="933449" y="322622"/>
                </a:lnTo>
                <a:lnTo>
                  <a:pt x="934641" y="340502"/>
                </a:lnTo>
                <a:lnTo>
                  <a:pt x="935038" y="359175"/>
                </a:lnTo>
                <a:lnTo>
                  <a:pt x="934641" y="377452"/>
                </a:lnTo>
                <a:lnTo>
                  <a:pt x="933449" y="395331"/>
                </a:lnTo>
                <a:lnTo>
                  <a:pt x="931462" y="413211"/>
                </a:lnTo>
                <a:lnTo>
                  <a:pt x="928284" y="430693"/>
                </a:lnTo>
                <a:lnTo>
                  <a:pt x="924708" y="447777"/>
                </a:lnTo>
                <a:lnTo>
                  <a:pt x="920337" y="464465"/>
                </a:lnTo>
                <a:lnTo>
                  <a:pt x="915172" y="480755"/>
                </a:lnTo>
                <a:lnTo>
                  <a:pt x="908815" y="496647"/>
                </a:lnTo>
                <a:lnTo>
                  <a:pt x="901664" y="512540"/>
                </a:lnTo>
                <a:lnTo>
                  <a:pt x="894115" y="527638"/>
                </a:lnTo>
                <a:lnTo>
                  <a:pt x="885374" y="543134"/>
                </a:lnTo>
                <a:lnTo>
                  <a:pt x="876235" y="557437"/>
                </a:lnTo>
                <a:lnTo>
                  <a:pt x="865508" y="572138"/>
                </a:lnTo>
                <a:lnTo>
                  <a:pt x="854780" y="585647"/>
                </a:lnTo>
                <a:lnTo>
                  <a:pt x="842464" y="599553"/>
                </a:lnTo>
                <a:lnTo>
                  <a:pt x="830147" y="612664"/>
                </a:lnTo>
                <a:lnTo>
                  <a:pt x="830147" y="613061"/>
                </a:lnTo>
                <a:lnTo>
                  <a:pt x="822201" y="620611"/>
                </a:lnTo>
                <a:lnTo>
                  <a:pt x="813857" y="628160"/>
                </a:lnTo>
                <a:lnTo>
                  <a:pt x="805911" y="634914"/>
                </a:lnTo>
                <a:lnTo>
                  <a:pt x="797964" y="641668"/>
                </a:lnTo>
                <a:lnTo>
                  <a:pt x="791607" y="619419"/>
                </a:lnTo>
                <a:lnTo>
                  <a:pt x="785250" y="597963"/>
                </a:lnTo>
                <a:lnTo>
                  <a:pt x="778496" y="576111"/>
                </a:lnTo>
                <a:lnTo>
                  <a:pt x="771344" y="553861"/>
                </a:lnTo>
                <a:lnTo>
                  <a:pt x="780880" y="543928"/>
                </a:lnTo>
                <a:lnTo>
                  <a:pt x="790018" y="533201"/>
                </a:lnTo>
                <a:lnTo>
                  <a:pt x="798759" y="522473"/>
                </a:lnTo>
                <a:lnTo>
                  <a:pt x="806705" y="511745"/>
                </a:lnTo>
                <a:lnTo>
                  <a:pt x="813857" y="500223"/>
                </a:lnTo>
                <a:lnTo>
                  <a:pt x="820611" y="488701"/>
                </a:lnTo>
                <a:lnTo>
                  <a:pt x="826571" y="476782"/>
                </a:lnTo>
                <a:lnTo>
                  <a:pt x="831736" y="464862"/>
                </a:lnTo>
                <a:lnTo>
                  <a:pt x="836504" y="452545"/>
                </a:lnTo>
                <a:lnTo>
                  <a:pt x="840477" y="439831"/>
                </a:lnTo>
                <a:lnTo>
                  <a:pt x="844053" y="427117"/>
                </a:lnTo>
                <a:lnTo>
                  <a:pt x="846834" y="414005"/>
                </a:lnTo>
                <a:lnTo>
                  <a:pt x="849218" y="400894"/>
                </a:lnTo>
                <a:lnTo>
                  <a:pt x="850807" y="386988"/>
                </a:lnTo>
                <a:lnTo>
                  <a:pt x="851602" y="373479"/>
                </a:lnTo>
                <a:lnTo>
                  <a:pt x="851999" y="359175"/>
                </a:lnTo>
                <a:lnTo>
                  <a:pt x="851602" y="344872"/>
                </a:lnTo>
                <a:lnTo>
                  <a:pt x="850807" y="330966"/>
                </a:lnTo>
                <a:lnTo>
                  <a:pt x="849218" y="317457"/>
                </a:lnTo>
                <a:lnTo>
                  <a:pt x="846834" y="303948"/>
                </a:lnTo>
                <a:lnTo>
                  <a:pt x="844053" y="291234"/>
                </a:lnTo>
                <a:lnTo>
                  <a:pt x="840477" y="278123"/>
                </a:lnTo>
                <a:lnTo>
                  <a:pt x="836504" y="265806"/>
                </a:lnTo>
                <a:lnTo>
                  <a:pt x="831736" y="253092"/>
                </a:lnTo>
                <a:lnTo>
                  <a:pt x="826571" y="241172"/>
                </a:lnTo>
                <a:lnTo>
                  <a:pt x="820611" y="229253"/>
                </a:lnTo>
                <a:lnTo>
                  <a:pt x="813460" y="217730"/>
                </a:lnTo>
                <a:lnTo>
                  <a:pt x="806308" y="206605"/>
                </a:lnTo>
                <a:lnTo>
                  <a:pt x="798759" y="195481"/>
                </a:lnTo>
                <a:lnTo>
                  <a:pt x="789621" y="185150"/>
                </a:lnTo>
                <a:lnTo>
                  <a:pt x="780880" y="174820"/>
                </a:lnTo>
                <a:lnTo>
                  <a:pt x="770947" y="164092"/>
                </a:lnTo>
                <a:lnTo>
                  <a:pt x="760617" y="154556"/>
                </a:lnTo>
                <a:lnTo>
                  <a:pt x="750287" y="145021"/>
                </a:lnTo>
                <a:lnTo>
                  <a:pt x="739559" y="136677"/>
                </a:lnTo>
                <a:lnTo>
                  <a:pt x="728434" y="129128"/>
                </a:lnTo>
                <a:lnTo>
                  <a:pt x="717310" y="121976"/>
                </a:lnTo>
                <a:lnTo>
                  <a:pt x="705788" y="114825"/>
                </a:lnTo>
                <a:lnTo>
                  <a:pt x="693868" y="108865"/>
                </a:lnTo>
                <a:lnTo>
                  <a:pt x="682346" y="103700"/>
                </a:lnTo>
                <a:lnTo>
                  <a:pt x="669632" y="98932"/>
                </a:lnTo>
                <a:lnTo>
                  <a:pt x="657315" y="94959"/>
                </a:lnTo>
                <a:lnTo>
                  <a:pt x="644204" y="91383"/>
                </a:lnTo>
                <a:lnTo>
                  <a:pt x="631490" y="88204"/>
                </a:lnTo>
                <a:lnTo>
                  <a:pt x="617584" y="86218"/>
                </a:lnTo>
                <a:lnTo>
                  <a:pt x="604472" y="84628"/>
                </a:lnTo>
                <a:lnTo>
                  <a:pt x="590169" y="83436"/>
                </a:lnTo>
                <a:lnTo>
                  <a:pt x="576263" y="83436"/>
                </a:lnTo>
                <a:lnTo>
                  <a:pt x="561960" y="83436"/>
                </a:lnTo>
                <a:lnTo>
                  <a:pt x="548451" y="84628"/>
                </a:lnTo>
                <a:lnTo>
                  <a:pt x="534545" y="86218"/>
                </a:lnTo>
                <a:lnTo>
                  <a:pt x="521434" y="88204"/>
                </a:lnTo>
                <a:lnTo>
                  <a:pt x="507925" y="91383"/>
                </a:lnTo>
                <a:lnTo>
                  <a:pt x="495211" y="94959"/>
                </a:lnTo>
                <a:lnTo>
                  <a:pt x="482497" y="98932"/>
                </a:lnTo>
                <a:lnTo>
                  <a:pt x="470578" y="103700"/>
                </a:lnTo>
                <a:lnTo>
                  <a:pt x="458658" y="108865"/>
                </a:lnTo>
                <a:lnTo>
                  <a:pt x="446341" y="114825"/>
                </a:lnTo>
                <a:lnTo>
                  <a:pt x="435217" y="121976"/>
                </a:lnTo>
                <a:lnTo>
                  <a:pt x="423694" y="129128"/>
                </a:lnTo>
                <a:lnTo>
                  <a:pt x="412967" y="136677"/>
                </a:lnTo>
                <a:lnTo>
                  <a:pt x="401842" y="145021"/>
                </a:lnTo>
                <a:lnTo>
                  <a:pt x="391512" y="154556"/>
                </a:lnTo>
                <a:lnTo>
                  <a:pt x="381579" y="164092"/>
                </a:lnTo>
                <a:lnTo>
                  <a:pt x="381182" y="164092"/>
                </a:lnTo>
                <a:lnTo>
                  <a:pt x="371249" y="174820"/>
                </a:lnTo>
                <a:lnTo>
                  <a:pt x="362111" y="185150"/>
                </a:lnTo>
                <a:lnTo>
                  <a:pt x="353767" y="195481"/>
                </a:lnTo>
                <a:lnTo>
                  <a:pt x="345821" y="207003"/>
                </a:lnTo>
                <a:lnTo>
                  <a:pt x="338669" y="218128"/>
                </a:lnTo>
                <a:lnTo>
                  <a:pt x="331915" y="229253"/>
                </a:lnTo>
                <a:lnTo>
                  <a:pt x="325955" y="241172"/>
                </a:lnTo>
                <a:lnTo>
                  <a:pt x="320790" y="253092"/>
                </a:lnTo>
                <a:lnTo>
                  <a:pt x="315625" y="265806"/>
                </a:lnTo>
                <a:lnTo>
                  <a:pt x="311652" y="278123"/>
                </a:lnTo>
                <a:lnTo>
                  <a:pt x="308473" y="291234"/>
                </a:lnTo>
                <a:lnTo>
                  <a:pt x="305692" y="303948"/>
                </a:lnTo>
                <a:lnTo>
                  <a:pt x="303308" y="317457"/>
                </a:lnTo>
                <a:lnTo>
                  <a:pt x="301719" y="330966"/>
                </a:lnTo>
                <a:lnTo>
                  <a:pt x="300924" y="345269"/>
                </a:lnTo>
                <a:lnTo>
                  <a:pt x="300527" y="359175"/>
                </a:lnTo>
                <a:lnTo>
                  <a:pt x="300924" y="373479"/>
                </a:lnTo>
                <a:lnTo>
                  <a:pt x="301719" y="386988"/>
                </a:lnTo>
                <a:lnTo>
                  <a:pt x="303308" y="400894"/>
                </a:lnTo>
                <a:lnTo>
                  <a:pt x="305692" y="414005"/>
                </a:lnTo>
                <a:lnTo>
                  <a:pt x="308473" y="427514"/>
                </a:lnTo>
                <a:lnTo>
                  <a:pt x="311652" y="440228"/>
                </a:lnTo>
                <a:lnTo>
                  <a:pt x="315625" y="452545"/>
                </a:lnTo>
                <a:lnTo>
                  <a:pt x="320790" y="464862"/>
                </a:lnTo>
                <a:lnTo>
                  <a:pt x="325955" y="476782"/>
                </a:lnTo>
                <a:lnTo>
                  <a:pt x="331915" y="489098"/>
                </a:lnTo>
                <a:lnTo>
                  <a:pt x="338669" y="500223"/>
                </a:lnTo>
                <a:lnTo>
                  <a:pt x="345821" y="511745"/>
                </a:lnTo>
                <a:lnTo>
                  <a:pt x="353767" y="522870"/>
                </a:lnTo>
                <a:lnTo>
                  <a:pt x="362111" y="533201"/>
                </a:lnTo>
                <a:lnTo>
                  <a:pt x="371249" y="543928"/>
                </a:lnTo>
                <a:lnTo>
                  <a:pt x="381182" y="554258"/>
                </a:lnTo>
                <a:lnTo>
                  <a:pt x="387539" y="560218"/>
                </a:lnTo>
                <a:lnTo>
                  <a:pt x="393896" y="566575"/>
                </a:lnTo>
                <a:lnTo>
                  <a:pt x="400650" y="572138"/>
                </a:lnTo>
                <a:lnTo>
                  <a:pt x="407405" y="577700"/>
                </a:lnTo>
                <a:lnTo>
                  <a:pt x="414159" y="582468"/>
                </a:lnTo>
                <a:lnTo>
                  <a:pt x="420913" y="587633"/>
                </a:lnTo>
                <a:lnTo>
                  <a:pt x="428065" y="592401"/>
                </a:lnTo>
                <a:lnTo>
                  <a:pt x="435614" y="597169"/>
                </a:lnTo>
                <a:lnTo>
                  <a:pt x="442368" y="601142"/>
                </a:lnTo>
                <a:lnTo>
                  <a:pt x="449917" y="605115"/>
                </a:lnTo>
                <a:lnTo>
                  <a:pt x="457069" y="608691"/>
                </a:lnTo>
                <a:lnTo>
                  <a:pt x="465015" y="612267"/>
                </a:lnTo>
                <a:lnTo>
                  <a:pt x="472564" y="615445"/>
                </a:lnTo>
                <a:lnTo>
                  <a:pt x="480113" y="618227"/>
                </a:lnTo>
                <a:lnTo>
                  <a:pt x="488457" y="621008"/>
                </a:lnTo>
                <a:lnTo>
                  <a:pt x="496403" y="623789"/>
                </a:lnTo>
                <a:lnTo>
                  <a:pt x="498787" y="634914"/>
                </a:lnTo>
                <a:lnTo>
                  <a:pt x="501171" y="645642"/>
                </a:lnTo>
                <a:lnTo>
                  <a:pt x="505541" y="667891"/>
                </a:lnTo>
                <a:lnTo>
                  <a:pt x="508720" y="690141"/>
                </a:lnTo>
                <a:lnTo>
                  <a:pt x="511501" y="712788"/>
                </a:lnTo>
                <a:lnTo>
                  <a:pt x="498390" y="710404"/>
                </a:lnTo>
                <a:lnTo>
                  <a:pt x="484881" y="707226"/>
                </a:lnTo>
                <a:lnTo>
                  <a:pt x="472167" y="703253"/>
                </a:lnTo>
                <a:lnTo>
                  <a:pt x="459453" y="699279"/>
                </a:lnTo>
                <a:lnTo>
                  <a:pt x="446739" y="694909"/>
                </a:lnTo>
                <a:lnTo>
                  <a:pt x="434819" y="690141"/>
                </a:lnTo>
                <a:lnTo>
                  <a:pt x="422503" y="684579"/>
                </a:lnTo>
                <a:lnTo>
                  <a:pt x="410583" y="678619"/>
                </a:lnTo>
                <a:lnTo>
                  <a:pt x="398664" y="671864"/>
                </a:lnTo>
                <a:lnTo>
                  <a:pt x="387142" y="665110"/>
                </a:lnTo>
                <a:lnTo>
                  <a:pt x="376017" y="657561"/>
                </a:lnTo>
                <a:lnTo>
                  <a:pt x="364892" y="649615"/>
                </a:lnTo>
                <a:lnTo>
                  <a:pt x="354164" y="641271"/>
                </a:lnTo>
                <a:lnTo>
                  <a:pt x="343040" y="632133"/>
                </a:lnTo>
                <a:lnTo>
                  <a:pt x="332709" y="622994"/>
                </a:lnTo>
                <a:lnTo>
                  <a:pt x="322379" y="612664"/>
                </a:lnTo>
                <a:lnTo>
                  <a:pt x="309665" y="599553"/>
                </a:lnTo>
                <a:lnTo>
                  <a:pt x="297746" y="585647"/>
                </a:lnTo>
                <a:lnTo>
                  <a:pt x="286621" y="572138"/>
                </a:lnTo>
                <a:lnTo>
                  <a:pt x="276291" y="557437"/>
                </a:lnTo>
                <a:lnTo>
                  <a:pt x="267153" y="543134"/>
                </a:lnTo>
                <a:lnTo>
                  <a:pt x="258412" y="527638"/>
                </a:lnTo>
                <a:lnTo>
                  <a:pt x="250465" y="512540"/>
                </a:lnTo>
                <a:lnTo>
                  <a:pt x="243711" y="496647"/>
                </a:lnTo>
                <a:lnTo>
                  <a:pt x="237751" y="480755"/>
                </a:lnTo>
                <a:lnTo>
                  <a:pt x="231792" y="464465"/>
                </a:lnTo>
                <a:lnTo>
                  <a:pt x="227421" y="447777"/>
                </a:lnTo>
                <a:lnTo>
                  <a:pt x="223845" y="430693"/>
                </a:lnTo>
                <a:lnTo>
                  <a:pt x="221064" y="413211"/>
                </a:lnTo>
                <a:lnTo>
                  <a:pt x="219078" y="395331"/>
                </a:lnTo>
                <a:lnTo>
                  <a:pt x="217886" y="377452"/>
                </a:lnTo>
                <a:lnTo>
                  <a:pt x="217488" y="359175"/>
                </a:lnTo>
                <a:lnTo>
                  <a:pt x="217886" y="340502"/>
                </a:lnTo>
                <a:lnTo>
                  <a:pt x="219078" y="322622"/>
                </a:lnTo>
                <a:lnTo>
                  <a:pt x="221064" y="304743"/>
                </a:lnTo>
                <a:lnTo>
                  <a:pt x="223845" y="287658"/>
                </a:lnTo>
                <a:lnTo>
                  <a:pt x="227421" y="270574"/>
                </a:lnTo>
                <a:lnTo>
                  <a:pt x="231792" y="253886"/>
                </a:lnTo>
                <a:lnTo>
                  <a:pt x="237751" y="237596"/>
                </a:lnTo>
                <a:lnTo>
                  <a:pt x="243711" y="221306"/>
                </a:lnTo>
                <a:lnTo>
                  <a:pt x="250465" y="205811"/>
                </a:lnTo>
                <a:lnTo>
                  <a:pt x="258412" y="190315"/>
                </a:lnTo>
                <a:lnTo>
                  <a:pt x="267153" y="175615"/>
                </a:lnTo>
                <a:lnTo>
                  <a:pt x="276291" y="160516"/>
                </a:lnTo>
                <a:lnTo>
                  <a:pt x="286621" y="146610"/>
                </a:lnTo>
                <a:lnTo>
                  <a:pt x="297746" y="132307"/>
                </a:lnTo>
                <a:lnTo>
                  <a:pt x="309665" y="118798"/>
                </a:lnTo>
                <a:lnTo>
                  <a:pt x="322379" y="105289"/>
                </a:lnTo>
                <a:lnTo>
                  <a:pt x="335491" y="92575"/>
                </a:lnTo>
                <a:lnTo>
                  <a:pt x="349397" y="80655"/>
                </a:lnTo>
                <a:lnTo>
                  <a:pt x="363303" y="69530"/>
                </a:lnTo>
                <a:lnTo>
                  <a:pt x="378003" y="59200"/>
                </a:lnTo>
                <a:lnTo>
                  <a:pt x="392307" y="50062"/>
                </a:lnTo>
                <a:lnTo>
                  <a:pt x="407405" y="41321"/>
                </a:lnTo>
                <a:lnTo>
                  <a:pt x="422900" y="33374"/>
                </a:lnTo>
                <a:lnTo>
                  <a:pt x="438395" y="26620"/>
                </a:lnTo>
                <a:lnTo>
                  <a:pt x="454288" y="20263"/>
                </a:lnTo>
                <a:lnTo>
                  <a:pt x="470975" y="15098"/>
                </a:lnTo>
                <a:lnTo>
                  <a:pt x="487662" y="10727"/>
                </a:lnTo>
                <a:lnTo>
                  <a:pt x="504747" y="7151"/>
                </a:lnTo>
                <a:lnTo>
                  <a:pt x="522228" y="3973"/>
                </a:lnTo>
                <a:lnTo>
                  <a:pt x="539710" y="1589"/>
                </a:lnTo>
                <a:lnTo>
                  <a:pt x="557589" y="397"/>
                </a:lnTo>
                <a:lnTo>
                  <a:pt x="576263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右箭头 10"/>
          <p:cNvSpPr/>
          <p:nvPr/>
        </p:nvSpPr>
        <p:spPr bwMode="auto">
          <a:xfrm>
            <a:off x="5870821" y="1778100"/>
            <a:ext cx="928433" cy="228828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065559" y="1215986"/>
            <a:ext cx="3481264" cy="2172468"/>
            <a:chOff x="6424736" y="988831"/>
            <a:chExt cx="3481264" cy="2172468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56" t="12441" r="22764" b="29351"/>
            <a:stretch/>
          </p:blipFill>
          <p:spPr>
            <a:xfrm>
              <a:off x="6424736" y="988831"/>
              <a:ext cx="3481264" cy="2172468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 bwMode="auto">
            <a:xfrm>
              <a:off x="8080702" y="2788297"/>
              <a:ext cx="638894" cy="257514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-122"/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7442200" y="2564323"/>
              <a:ext cx="290655" cy="197497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-122"/>
              </a:endParaRPr>
            </a:p>
          </p:txBody>
        </p:sp>
      </p:grpSp>
      <p:sp>
        <p:nvSpPr>
          <p:cNvPr id="15" name="KSO_Shape"/>
          <p:cNvSpPr>
            <a:spLocks/>
          </p:cNvSpPr>
          <p:nvPr/>
        </p:nvSpPr>
        <p:spPr bwMode="auto">
          <a:xfrm>
            <a:off x="9122447" y="3121571"/>
            <a:ext cx="321469" cy="508957"/>
          </a:xfrm>
          <a:custGeom>
            <a:avLst/>
            <a:gdLst/>
            <a:ahLst/>
            <a:cxnLst/>
            <a:rect l="0" t="0" r="r" b="b"/>
            <a:pathLst>
              <a:path w="1646238" h="2433638">
                <a:moveTo>
                  <a:pt x="577732" y="161925"/>
                </a:moveTo>
                <a:lnTo>
                  <a:pt x="586070" y="162719"/>
                </a:lnTo>
                <a:lnTo>
                  <a:pt x="593614" y="163910"/>
                </a:lnTo>
                <a:lnTo>
                  <a:pt x="597585" y="164703"/>
                </a:lnTo>
                <a:lnTo>
                  <a:pt x="601953" y="165894"/>
                </a:lnTo>
                <a:lnTo>
                  <a:pt x="605526" y="167482"/>
                </a:lnTo>
                <a:lnTo>
                  <a:pt x="609100" y="169069"/>
                </a:lnTo>
                <a:lnTo>
                  <a:pt x="612674" y="171053"/>
                </a:lnTo>
                <a:lnTo>
                  <a:pt x="616247" y="173435"/>
                </a:lnTo>
                <a:lnTo>
                  <a:pt x="619821" y="176610"/>
                </a:lnTo>
                <a:lnTo>
                  <a:pt x="623394" y="179388"/>
                </a:lnTo>
                <a:lnTo>
                  <a:pt x="626968" y="182563"/>
                </a:lnTo>
                <a:lnTo>
                  <a:pt x="630145" y="186135"/>
                </a:lnTo>
                <a:lnTo>
                  <a:pt x="633321" y="190103"/>
                </a:lnTo>
                <a:lnTo>
                  <a:pt x="636498" y="194469"/>
                </a:lnTo>
                <a:lnTo>
                  <a:pt x="639674" y="199232"/>
                </a:lnTo>
                <a:lnTo>
                  <a:pt x="642454" y="204788"/>
                </a:lnTo>
                <a:lnTo>
                  <a:pt x="645233" y="210344"/>
                </a:lnTo>
                <a:lnTo>
                  <a:pt x="648013" y="216297"/>
                </a:lnTo>
                <a:lnTo>
                  <a:pt x="650792" y="222647"/>
                </a:lnTo>
                <a:lnTo>
                  <a:pt x="653969" y="229394"/>
                </a:lnTo>
                <a:lnTo>
                  <a:pt x="656351" y="237332"/>
                </a:lnTo>
                <a:lnTo>
                  <a:pt x="658733" y="245269"/>
                </a:lnTo>
                <a:lnTo>
                  <a:pt x="838208" y="927100"/>
                </a:lnTo>
                <a:lnTo>
                  <a:pt x="840193" y="928291"/>
                </a:lnTo>
                <a:lnTo>
                  <a:pt x="841781" y="933450"/>
                </a:lnTo>
                <a:lnTo>
                  <a:pt x="899356" y="921941"/>
                </a:lnTo>
                <a:lnTo>
                  <a:pt x="911665" y="922338"/>
                </a:lnTo>
                <a:lnTo>
                  <a:pt x="923180" y="923529"/>
                </a:lnTo>
                <a:lnTo>
                  <a:pt x="935489" y="924719"/>
                </a:lnTo>
                <a:lnTo>
                  <a:pt x="946607" y="926704"/>
                </a:lnTo>
                <a:lnTo>
                  <a:pt x="957725" y="929482"/>
                </a:lnTo>
                <a:lnTo>
                  <a:pt x="969240" y="932657"/>
                </a:lnTo>
                <a:lnTo>
                  <a:pt x="979960" y="936229"/>
                </a:lnTo>
                <a:lnTo>
                  <a:pt x="991078" y="939800"/>
                </a:lnTo>
                <a:lnTo>
                  <a:pt x="1001402" y="944166"/>
                </a:lnTo>
                <a:lnTo>
                  <a:pt x="1011726" y="948929"/>
                </a:lnTo>
                <a:lnTo>
                  <a:pt x="1022049" y="954485"/>
                </a:lnTo>
                <a:lnTo>
                  <a:pt x="1031976" y="960438"/>
                </a:lnTo>
                <a:lnTo>
                  <a:pt x="1041506" y="966788"/>
                </a:lnTo>
                <a:lnTo>
                  <a:pt x="1051432" y="973535"/>
                </a:lnTo>
                <a:lnTo>
                  <a:pt x="1060565" y="980679"/>
                </a:lnTo>
                <a:lnTo>
                  <a:pt x="1069697" y="988616"/>
                </a:lnTo>
                <a:lnTo>
                  <a:pt x="1076050" y="994172"/>
                </a:lnTo>
                <a:lnTo>
                  <a:pt x="1081212" y="999729"/>
                </a:lnTo>
                <a:lnTo>
                  <a:pt x="1086374" y="1005682"/>
                </a:lnTo>
                <a:lnTo>
                  <a:pt x="1090345" y="1012032"/>
                </a:lnTo>
                <a:lnTo>
                  <a:pt x="1126478" y="1071960"/>
                </a:lnTo>
                <a:lnTo>
                  <a:pt x="1183258" y="1074341"/>
                </a:lnTo>
                <a:lnTo>
                  <a:pt x="1184847" y="1075532"/>
                </a:lnTo>
                <a:lnTo>
                  <a:pt x="1199538" y="1077913"/>
                </a:lnTo>
                <a:lnTo>
                  <a:pt x="1214230" y="1081088"/>
                </a:lnTo>
                <a:lnTo>
                  <a:pt x="1228524" y="1085057"/>
                </a:lnTo>
                <a:lnTo>
                  <a:pt x="1242818" y="1089422"/>
                </a:lnTo>
                <a:lnTo>
                  <a:pt x="1256716" y="1094582"/>
                </a:lnTo>
                <a:lnTo>
                  <a:pt x="1271010" y="1100932"/>
                </a:lnTo>
                <a:lnTo>
                  <a:pt x="1284510" y="1106885"/>
                </a:lnTo>
                <a:lnTo>
                  <a:pt x="1298011" y="1114029"/>
                </a:lnTo>
                <a:lnTo>
                  <a:pt x="1310717" y="1121172"/>
                </a:lnTo>
                <a:lnTo>
                  <a:pt x="1323820" y="1129507"/>
                </a:lnTo>
                <a:lnTo>
                  <a:pt x="1336129" y="1137444"/>
                </a:lnTo>
                <a:lnTo>
                  <a:pt x="1348041" y="1146175"/>
                </a:lnTo>
                <a:lnTo>
                  <a:pt x="1359953" y="1155700"/>
                </a:lnTo>
                <a:lnTo>
                  <a:pt x="1371071" y="1165225"/>
                </a:lnTo>
                <a:lnTo>
                  <a:pt x="1381792" y="1175147"/>
                </a:lnTo>
                <a:lnTo>
                  <a:pt x="1392115" y="1185863"/>
                </a:lnTo>
                <a:lnTo>
                  <a:pt x="1408792" y="1204119"/>
                </a:lnTo>
                <a:lnTo>
                  <a:pt x="1424278" y="1223566"/>
                </a:lnTo>
                <a:lnTo>
                  <a:pt x="1439763" y="1243410"/>
                </a:lnTo>
                <a:lnTo>
                  <a:pt x="1454058" y="1263254"/>
                </a:lnTo>
                <a:lnTo>
                  <a:pt x="1467955" y="1283891"/>
                </a:lnTo>
                <a:lnTo>
                  <a:pt x="1480264" y="1305322"/>
                </a:lnTo>
                <a:lnTo>
                  <a:pt x="1492970" y="1327150"/>
                </a:lnTo>
                <a:lnTo>
                  <a:pt x="1504088" y="1348582"/>
                </a:lnTo>
                <a:lnTo>
                  <a:pt x="1505279" y="1351360"/>
                </a:lnTo>
                <a:lnTo>
                  <a:pt x="1506471" y="1352154"/>
                </a:lnTo>
                <a:lnTo>
                  <a:pt x="1508059" y="1352550"/>
                </a:lnTo>
                <a:lnTo>
                  <a:pt x="1518780" y="1353344"/>
                </a:lnTo>
                <a:lnTo>
                  <a:pt x="1528309" y="1355329"/>
                </a:lnTo>
                <a:lnTo>
                  <a:pt x="1537839" y="1357710"/>
                </a:lnTo>
                <a:lnTo>
                  <a:pt x="1546971" y="1360885"/>
                </a:lnTo>
                <a:lnTo>
                  <a:pt x="1555707" y="1364457"/>
                </a:lnTo>
                <a:lnTo>
                  <a:pt x="1563648" y="1368822"/>
                </a:lnTo>
                <a:lnTo>
                  <a:pt x="1571590" y="1373982"/>
                </a:lnTo>
                <a:lnTo>
                  <a:pt x="1578737" y="1379935"/>
                </a:lnTo>
                <a:lnTo>
                  <a:pt x="1585487" y="1385888"/>
                </a:lnTo>
                <a:lnTo>
                  <a:pt x="1591840" y="1392238"/>
                </a:lnTo>
                <a:lnTo>
                  <a:pt x="1597796" y="1398985"/>
                </a:lnTo>
                <a:lnTo>
                  <a:pt x="1603752" y="1406525"/>
                </a:lnTo>
                <a:lnTo>
                  <a:pt x="1608914" y="1413669"/>
                </a:lnTo>
                <a:lnTo>
                  <a:pt x="1613678" y="1421607"/>
                </a:lnTo>
                <a:lnTo>
                  <a:pt x="1618046" y="1429544"/>
                </a:lnTo>
                <a:lnTo>
                  <a:pt x="1622017" y="1437879"/>
                </a:lnTo>
                <a:lnTo>
                  <a:pt x="1625988" y="1446213"/>
                </a:lnTo>
                <a:lnTo>
                  <a:pt x="1629561" y="1454547"/>
                </a:lnTo>
                <a:lnTo>
                  <a:pt x="1632738" y="1463279"/>
                </a:lnTo>
                <a:lnTo>
                  <a:pt x="1635517" y="1471613"/>
                </a:lnTo>
                <a:lnTo>
                  <a:pt x="1637900" y="1479947"/>
                </a:lnTo>
                <a:lnTo>
                  <a:pt x="1639885" y="1488282"/>
                </a:lnTo>
                <a:lnTo>
                  <a:pt x="1641473" y="1497013"/>
                </a:lnTo>
                <a:lnTo>
                  <a:pt x="1643062" y="1504950"/>
                </a:lnTo>
                <a:lnTo>
                  <a:pt x="1644253" y="1512491"/>
                </a:lnTo>
                <a:lnTo>
                  <a:pt x="1645047" y="1520429"/>
                </a:lnTo>
                <a:lnTo>
                  <a:pt x="1645841" y="1527969"/>
                </a:lnTo>
                <a:lnTo>
                  <a:pt x="1646238" y="1534716"/>
                </a:lnTo>
                <a:lnTo>
                  <a:pt x="1646238" y="1541463"/>
                </a:lnTo>
                <a:lnTo>
                  <a:pt x="1646238" y="1548210"/>
                </a:lnTo>
                <a:lnTo>
                  <a:pt x="1645841" y="1553766"/>
                </a:lnTo>
                <a:lnTo>
                  <a:pt x="1645444" y="1558925"/>
                </a:lnTo>
                <a:lnTo>
                  <a:pt x="1643458" y="1570832"/>
                </a:lnTo>
                <a:lnTo>
                  <a:pt x="1642267" y="1583532"/>
                </a:lnTo>
                <a:lnTo>
                  <a:pt x="1641473" y="1595835"/>
                </a:lnTo>
                <a:lnTo>
                  <a:pt x="1640679" y="1608535"/>
                </a:lnTo>
                <a:lnTo>
                  <a:pt x="1634723" y="1749029"/>
                </a:lnTo>
                <a:lnTo>
                  <a:pt x="1628370" y="1889126"/>
                </a:lnTo>
                <a:lnTo>
                  <a:pt x="1627973" y="1902222"/>
                </a:lnTo>
                <a:lnTo>
                  <a:pt x="1626385" y="1915716"/>
                </a:lnTo>
                <a:lnTo>
                  <a:pt x="1625194" y="1928416"/>
                </a:lnTo>
                <a:lnTo>
                  <a:pt x="1623208" y="1941910"/>
                </a:lnTo>
                <a:lnTo>
                  <a:pt x="1621223" y="1954610"/>
                </a:lnTo>
                <a:lnTo>
                  <a:pt x="1618840" y="1968104"/>
                </a:lnTo>
                <a:lnTo>
                  <a:pt x="1616061" y="1980804"/>
                </a:lnTo>
                <a:lnTo>
                  <a:pt x="1612884" y="1993504"/>
                </a:lnTo>
                <a:lnTo>
                  <a:pt x="1604546" y="2026444"/>
                </a:lnTo>
                <a:lnTo>
                  <a:pt x="1595414" y="2058988"/>
                </a:lnTo>
                <a:lnTo>
                  <a:pt x="1586281" y="2091532"/>
                </a:lnTo>
                <a:lnTo>
                  <a:pt x="1577148" y="2123679"/>
                </a:lnTo>
                <a:lnTo>
                  <a:pt x="1579134" y="2125663"/>
                </a:lnTo>
                <a:lnTo>
                  <a:pt x="1617252" y="2294732"/>
                </a:lnTo>
                <a:lnTo>
                  <a:pt x="1571590" y="2303463"/>
                </a:lnTo>
                <a:lnTo>
                  <a:pt x="1487411" y="2318147"/>
                </a:lnTo>
                <a:lnTo>
                  <a:pt x="1251951" y="2359026"/>
                </a:lnTo>
                <a:lnTo>
                  <a:pt x="1000608" y="2402285"/>
                </a:lnTo>
                <a:lnTo>
                  <a:pt x="897370" y="2420541"/>
                </a:lnTo>
                <a:lnTo>
                  <a:pt x="824310" y="2433638"/>
                </a:lnTo>
                <a:lnTo>
                  <a:pt x="785398" y="2236391"/>
                </a:lnTo>
                <a:lnTo>
                  <a:pt x="781030" y="2228851"/>
                </a:lnTo>
                <a:lnTo>
                  <a:pt x="776662" y="2221707"/>
                </a:lnTo>
                <a:lnTo>
                  <a:pt x="771897" y="2214563"/>
                </a:lnTo>
                <a:lnTo>
                  <a:pt x="767133" y="2207816"/>
                </a:lnTo>
                <a:lnTo>
                  <a:pt x="761574" y="2201069"/>
                </a:lnTo>
                <a:lnTo>
                  <a:pt x="756015" y="2194719"/>
                </a:lnTo>
                <a:lnTo>
                  <a:pt x="750456" y="2188369"/>
                </a:lnTo>
                <a:lnTo>
                  <a:pt x="744897" y="2182416"/>
                </a:lnTo>
                <a:lnTo>
                  <a:pt x="738544" y="2176463"/>
                </a:lnTo>
                <a:lnTo>
                  <a:pt x="732191" y="2170907"/>
                </a:lnTo>
                <a:lnTo>
                  <a:pt x="725441" y="2165351"/>
                </a:lnTo>
                <a:lnTo>
                  <a:pt x="719088" y="2159794"/>
                </a:lnTo>
                <a:lnTo>
                  <a:pt x="711940" y="2155032"/>
                </a:lnTo>
                <a:lnTo>
                  <a:pt x="704396" y="2149873"/>
                </a:lnTo>
                <a:lnTo>
                  <a:pt x="697249" y="2145507"/>
                </a:lnTo>
                <a:lnTo>
                  <a:pt x="689705" y="2141141"/>
                </a:lnTo>
                <a:lnTo>
                  <a:pt x="678984" y="2135585"/>
                </a:lnTo>
                <a:lnTo>
                  <a:pt x="668660" y="2130029"/>
                </a:lnTo>
                <a:lnTo>
                  <a:pt x="648807" y="2118519"/>
                </a:lnTo>
                <a:lnTo>
                  <a:pt x="630145" y="2106216"/>
                </a:lnTo>
                <a:lnTo>
                  <a:pt x="611482" y="2093119"/>
                </a:lnTo>
                <a:lnTo>
                  <a:pt x="593217" y="2080022"/>
                </a:lnTo>
                <a:lnTo>
                  <a:pt x="576144" y="2065735"/>
                </a:lnTo>
                <a:lnTo>
                  <a:pt x="559070" y="2051447"/>
                </a:lnTo>
                <a:lnTo>
                  <a:pt x="543187" y="2035969"/>
                </a:lnTo>
                <a:lnTo>
                  <a:pt x="526907" y="2020491"/>
                </a:lnTo>
                <a:lnTo>
                  <a:pt x="511422" y="2004616"/>
                </a:lnTo>
                <a:lnTo>
                  <a:pt x="496333" y="1988344"/>
                </a:lnTo>
                <a:lnTo>
                  <a:pt x="481245" y="1971676"/>
                </a:lnTo>
                <a:lnTo>
                  <a:pt x="466951" y="1954610"/>
                </a:lnTo>
                <a:lnTo>
                  <a:pt x="452259" y="1937147"/>
                </a:lnTo>
                <a:lnTo>
                  <a:pt x="424067" y="1902222"/>
                </a:lnTo>
                <a:lnTo>
                  <a:pt x="418111" y="1894285"/>
                </a:lnTo>
                <a:lnTo>
                  <a:pt x="412552" y="1886744"/>
                </a:lnTo>
                <a:lnTo>
                  <a:pt x="401435" y="1870472"/>
                </a:lnTo>
                <a:lnTo>
                  <a:pt x="391508" y="1853804"/>
                </a:lnTo>
                <a:lnTo>
                  <a:pt x="381978" y="1837532"/>
                </a:lnTo>
                <a:lnTo>
                  <a:pt x="372846" y="1820069"/>
                </a:lnTo>
                <a:lnTo>
                  <a:pt x="364110" y="1803401"/>
                </a:lnTo>
                <a:lnTo>
                  <a:pt x="356169" y="1785541"/>
                </a:lnTo>
                <a:lnTo>
                  <a:pt x="348228" y="1768079"/>
                </a:lnTo>
                <a:lnTo>
                  <a:pt x="332345" y="1733551"/>
                </a:lnTo>
                <a:lnTo>
                  <a:pt x="324404" y="1716485"/>
                </a:lnTo>
                <a:lnTo>
                  <a:pt x="316065" y="1699022"/>
                </a:lnTo>
                <a:lnTo>
                  <a:pt x="307727" y="1682354"/>
                </a:lnTo>
                <a:lnTo>
                  <a:pt x="298991" y="1666082"/>
                </a:lnTo>
                <a:lnTo>
                  <a:pt x="289462" y="1649413"/>
                </a:lnTo>
                <a:lnTo>
                  <a:pt x="279535" y="1633935"/>
                </a:lnTo>
                <a:lnTo>
                  <a:pt x="275962" y="1624410"/>
                </a:lnTo>
                <a:lnTo>
                  <a:pt x="271594" y="1614885"/>
                </a:lnTo>
                <a:lnTo>
                  <a:pt x="266829" y="1605360"/>
                </a:lnTo>
                <a:lnTo>
                  <a:pt x="261667" y="1595835"/>
                </a:lnTo>
                <a:lnTo>
                  <a:pt x="256505" y="1586310"/>
                </a:lnTo>
                <a:lnTo>
                  <a:pt x="250946" y="1577182"/>
                </a:lnTo>
                <a:lnTo>
                  <a:pt x="239431" y="1558132"/>
                </a:lnTo>
                <a:lnTo>
                  <a:pt x="227122" y="1539479"/>
                </a:lnTo>
                <a:lnTo>
                  <a:pt x="214813" y="1521619"/>
                </a:lnTo>
                <a:lnTo>
                  <a:pt x="190592" y="1486694"/>
                </a:lnTo>
                <a:lnTo>
                  <a:pt x="185827" y="1479154"/>
                </a:lnTo>
                <a:lnTo>
                  <a:pt x="181063" y="1470422"/>
                </a:lnTo>
                <a:lnTo>
                  <a:pt x="170342" y="1450579"/>
                </a:lnTo>
                <a:lnTo>
                  <a:pt x="164783" y="1441054"/>
                </a:lnTo>
                <a:lnTo>
                  <a:pt x="159224" y="1431132"/>
                </a:lnTo>
                <a:lnTo>
                  <a:pt x="156444" y="1427163"/>
                </a:lnTo>
                <a:lnTo>
                  <a:pt x="153268" y="1423194"/>
                </a:lnTo>
                <a:lnTo>
                  <a:pt x="149694" y="1419622"/>
                </a:lnTo>
                <a:lnTo>
                  <a:pt x="146518" y="1416447"/>
                </a:lnTo>
                <a:lnTo>
                  <a:pt x="143738" y="1413272"/>
                </a:lnTo>
                <a:lnTo>
                  <a:pt x="140959" y="1409304"/>
                </a:lnTo>
                <a:lnTo>
                  <a:pt x="138576" y="1404541"/>
                </a:lnTo>
                <a:lnTo>
                  <a:pt x="136591" y="1398985"/>
                </a:lnTo>
                <a:lnTo>
                  <a:pt x="134209" y="1393429"/>
                </a:lnTo>
                <a:lnTo>
                  <a:pt x="132620" y="1387475"/>
                </a:lnTo>
                <a:lnTo>
                  <a:pt x="129047" y="1373982"/>
                </a:lnTo>
                <a:lnTo>
                  <a:pt x="125870" y="1360488"/>
                </a:lnTo>
                <a:lnTo>
                  <a:pt x="122694" y="1346994"/>
                </a:lnTo>
                <a:lnTo>
                  <a:pt x="120311" y="1335485"/>
                </a:lnTo>
                <a:lnTo>
                  <a:pt x="117532" y="1325563"/>
                </a:lnTo>
                <a:lnTo>
                  <a:pt x="109194" y="1300560"/>
                </a:lnTo>
                <a:lnTo>
                  <a:pt x="100458" y="1276350"/>
                </a:lnTo>
                <a:lnTo>
                  <a:pt x="95296" y="1264047"/>
                </a:lnTo>
                <a:lnTo>
                  <a:pt x="90531" y="1252538"/>
                </a:lnTo>
                <a:lnTo>
                  <a:pt x="85767" y="1241425"/>
                </a:lnTo>
                <a:lnTo>
                  <a:pt x="80208" y="1229916"/>
                </a:lnTo>
                <a:lnTo>
                  <a:pt x="77031" y="1223566"/>
                </a:lnTo>
                <a:lnTo>
                  <a:pt x="73458" y="1217216"/>
                </a:lnTo>
                <a:lnTo>
                  <a:pt x="65119" y="1203722"/>
                </a:lnTo>
                <a:lnTo>
                  <a:pt x="55987" y="1190625"/>
                </a:lnTo>
                <a:lnTo>
                  <a:pt x="46457" y="1177132"/>
                </a:lnTo>
                <a:lnTo>
                  <a:pt x="26207" y="1150938"/>
                </a:lnTo>
                <a:lnTo>
                  <a:pt x="6353" y="1125538"/>
                </a:lnTo>
                <a:lnTo>
                  <a:pt x="3574" y="1121172"/>
                </a:lnTo>
                <a:lnTo>
                  <a:pt x="1589" y="1116410"/>
                </a:lnTo>
                <a:lnTo>
                  <a:pt x="397" y="1111250"/>
                </a:lnTo>
                <a:lnTo>
                  <a:pt x="0" y="1106091"/>
                </a:lnTo>
                <a:lnTo>
                  <a:pt x="0" y="1100535"/>
                </a:lnTo>
                <a:lnTo>
                  <a:pt x="794" y="1094582"/>
                </a:lnTo>
                <a:lnTo>
                  <a:pt x="1986" y="1088629"/>
                </a:lnTo>
                <a:lnTo>
                  <a:pt x="3574" y="1083072"/>
                </a:lnTo>
                <a:lnTo>
                  <a:pt x="5559" y="1077516"/>
                </a:lnTo>
                <a:lnTo>
                  <a:pt x="8339" y="1071960"/>
                </a:lnTo>
                <a:lnTo>
                  <a:pt x="11118" y="1066404"/>
                </a:lnTo>
                <a:lnTo>
                  <a:pt x="14295" y="1061641"/>
                </a:lnTo>
                <a:lnTo>
                  <a:pt x="17868" y="1056879"/>
                </a:lnTo>
                <a:lnTo>
                  <a:pt x="21045" y="1052910"/>
                </a:lnTo>
                <a:lnTo>
                  <a:pt x="24618" y="1048941"/>
                </a:lnTo>
                <a:lnTo>
                  <a:pt x="28192" y="1045766"/>
                </a:lnTo>
                <a:lnTo>
                  <a:pt x="33751" y="1041400"/>
                </a:lnTo>
                <a:lnTo>
                  <a:pt x="39310" y="1037432"/>
                </a:lnTo>
                <a:lnTo>
                  <a:pt x="45663" y="1034257"/>
                </a:lnTo>
                <a:lnTo>
                  <a:pt x="52016" y="1031479"/>
                </a:lnTo>
                <a:lnTo>
                  <a:pt x="58369" y="1029097"/>
                </a:lnTo>
                <a:lnTo>
                  <a:pt x="64722" y="1027113"/>
                </a:lnTo>
                <a:lnTo>
                  <a:pt x="71869" y="1025922"/>
                </a:lnTo>
                <a:lnTo>
                  <a:pt x="78619" y="1024732"/>
                </a:lnTo>
                <a:lnTo>
                  <a:pt x="85767" y="1023938"/>
                </a:lnTo>
                <a:lnTo>
                  <a:pt x="92517" y="1023541"/>
                </a:lnTo>
                <a:lnTo>
                  <a:pt x="100061" y="1023938"/>
                </a:lnTo>
                <a:lnTo>
                  <a:pt x="107208" y="1024335"/>
                </a:lnTo>
                <a:lnTo>
                  <a:pt x="114355" y="1024732"/>
                </a:lnTo>
                <a:lnTo>
                  <a:pt x="121503" y="1025922"/>
                </a:lnTo>
                <a:lnTo>
                  <a:pt x="129047" y="1027510"/>
                </a:lnTo>
                <a:lnTo>
                  <a:pt x="136194" y="1029097"/>
                </a:lnTo>
                <a:lnTo>
                  <a:pt x="143341" y="1031082"/>
                </a:lnTo>
                <a:lnTo>
                  <a:pt x="150488" y="1033066"/>
                </a:lnTo>
                <a:lnTo>
                  <a:pt x="157636" y="1035844"/>
                </a:lnTo>
                <a:lnTo>
                  <a:pt x="164783" y="1038622"/>
                </a:lnTo>
                <a:lnTo>
                  <a:pt x="171533" y="1041400"/>
                </a:lnTo>
                <a:lnTo>
                  <a:pt x="177886" y="1044972"/>
                </a:lnTo>
                <a:lnTo>
                  <a:pt x="185033" y="1048544"/>
                </a:lnTo>
                <a:lnTo>
                  <a:pt x="191386" y="1052116"/>
                </a:lnTo>
                <a:lnTo>
                  <a:pt x="197739" y="1055688"/>
                </a:lnTo>
                <a:lnTo>
                  <a:pt x="203695" y="1059657"/>
                </a:lnTo>
                <a:lnTo>
                  <a:pt x="209651" y="1064022"/>
                </a:lnTo>
                <a:lnTo>
                  <a:pt x="215210" y="1067991"/>
                </a:lnTo>
                <a:lnTo>
                  <a:pt x="220769" y="1072754"/>
                </a:lnTo>
                <a:lnTo>
                  <a:pt x="225534" y="1077516"/>
                </a:lnTo>
                <a:lnTo>
                  <a:pt x="230299" y="1081882"/>
                </a:lnTo>
                <a:lnTo>
                  <a:pt x="235064" y="1086644"/>
                </a:lnTo>
                <a:lnTo>
                  <a:pt x="239828" y="1092200"/>
                </a:lnTo>
                <a:lnTo>
                  <a:pt x="244593" y="1097757"/>
                </a:lnTo>
                <a:lnTo>
                  <a:pt x="252932" y="1109663"/>
                </a:lnTo>
                <a:lnTo>
                  <a:pt x="260873" y="1121966"/>
                </a:lnTo>
                <a:lnTo>
                  <a:pt x="268814" y="1135063"/>
                </a:lnTo>
                <a:lnTo>
                  <a:pt x="283903" y="1160463"/>
                </a:lnTo>
                <a:lnTo>
                  <a:pt x="291447" y="1173163"/>
                </a:lnTo>
                <a:lnTo>
                  <a:pt x="299388" y="1185069"/>
                </a:lnTo>
                <a:lnTo>
                  <a:pt x="306139" y="1195785"/>
                </a:lnTo>
                <a:lnTo>
                  <a:pt x="312889" y="1206897"/>
                </a:lnTo>
                <a:lnTo>
                  <a:pt x="327580" y="1230710"/>
                </a:lnTo>
                <a:lnTo>
                  <a:pt x="342272" y="1255713"/>
                </a:lnTo>
                <a:lnTo>
                  <a:pt x="357757" y="1281113"/>
                </a:lnTo>
                <a:lnTo>
                  <a:pt x="365699" y="1293416"/>
                </a:lnTo>
                <a:lnTo>
                  <a:pt x="373640" y="1305719"/>
                </a:lnTo>
                <a:lnTo>
                  <a:pt x="382375" y="1317229"/>
                </a:lnTo>
                <a:lnTo>
                  <a:pt x="390714" y="1328738"/>
                </a:lnTo>
                <a:lnTo>
                  <a:pt x="399846" y="1339454"/>
                </a:lnTo>
                <a:lnTo>
                  <a:pt x="409376" y="1348979"/>
                </a:lnTo>
                <a:lnTo>
                  <a:pt x="418905" y="1358504"/>
                </a:lnTo>
                <a:lnTo>
                  <a:pt x="423670" y="1362472"/>
                </a:lnTo>
                <a:lnTo>
                  <a:pt x="428832" y="1366441"/>
                </a:lnTo>
                <a:lnTo>
                  <a:pt x="437171" y="1372791"/>
                </a:lnTo>
                <a:lnTo>
                  <a:pt x="445112" y="1378744"/>
                </a:lnTo>
                <a:lnTo>
                  <a:pt x="453450" y="1383904"/>
                </a:lnTo>
                <a:lnTo>
                  <a:pt x="462186" y="1388666"/>
                </a:lnTo>
                <a:lnTo>
                  <a:pt x="470921" y="1392635"/>
                </a:lnTo>
                <a:lnTo>
                  <a:pt x="479260" y="1396207"/>
                </a:lnTo>
                <a:lnTo>
                  <a:pt x="488789" y="1399382"/>
                </a:lnTo>
                <a:lnTo>
                  <a:pt x="497525" y="1402160"/>
                </a:lnTo>
                <a:lnTo>
                  <a:pt x="506657" y="1404144"/>
                </a:lnTo>
                <a:lnTo>
                  <a:pt x="516187" y="1405732"/>
                </a:lnTo>
                <a:lnTo>
                  <a:pt x="525716" y="1407319"/>
                </a:lnTo>
                <a:lnTo>
                  <a:pt x="535246" y="1408113"/>
                </a:lnTo>
                <a:lnTo>
                  <a:pt x="545172" y="1408113"/>
                </a:lnTo>
                <a:lnTo>
                  <a:pt x="555099" y="1407716"/>
                </a:lnTo>
                <a:lnTo>
                  <a:pt x="565423" y="1406922"/>
                </a:lnTo>
                <a:lnTo>
                  <a:pt x="575746" y="1404938"/>
                </a:lnTo>
                <a:lnTo>
                  <a:pt x="578923" y="1404541"/>
                </a:lnTo>
                <a:lnTo>
                  <a:pt x="582497" y="1402954"/>
                </a:lnTo>
                <a:lnTo>
                  <a:pt x="586467" y="1401366"/>
                </a:lnTo>
                <a:lnTo>
                  <a:pt x="590041" y="1398985"/>
                </a:lnTo>
                <a:lnTo>
                  <a:pt x="594012" y="1395810"/>
                </a:lnTo>
                <a:lnTo>
                  <a:pt x="597585" y="1392635"/>
                </a:lnTo>
                <a:lnTo>
                  <a:pt x="601556" y="1389460"/>
                </a:lnTo>
                <a:lnTo>
                  <a:pt x="604335" y="1385491"/>
                </a:lnTo>
                <a:lnTo>
                  <a:pt x="609894" y="1379141"/>
                </a:lnTo>
                <a:lnTo>
                  <a:pt x="614659" y="1372394"/>
                </a:lnTo>
                <a:lnTo>
                  <a:pt x="619424" y="1365647"/>
                </a:lnTo>
                <a:lnTo>
                  <a:pt x="623394" y="1358900"/>
                </a:lnTo>
                <a:lnTo>
                  <a:pt x="627762" y="1352154"/>
                </a:lnTo>
                <a:lnTo>
                  <a:pt x="631336" y="1344613"/>
                </a:lnTo>
                <a:lnTo>
                  <a:pt x="634512" y="1337469"/>
                </a:lnTo>
                <a:lnTo>
                  <a:pt x="637292" y="1330325"/>
                </a:lnTo>
                <a:lnTo>
                  <a:pt x="640071" y="1323182"/>
                </a:lnTo>
                <a:lnTo>
                  <a:pt x="642057" y="1315244"/>
                </a:lnTo>
                <a:lnTo>
                  <a:pt x="644042" y="1307704"/>
                </a:lnTo>
                <a:lnTo>
                  <a:pt x="645233" y="1299766"/>
                </a:lnTo>
                <a:lnTo>
                  <a:pt x="646424" y="1291829"/>
                </a:lnTo>
                <a:lnTo>
                  <a:pt x="647218" y="1283891"/>
                </a:lnTo>
                <a:lnTo>
                  <a:pt x="647616" y="1275557"/>
                </a:lnTo>
                <a:lnTo>
                  <a:pt x="648013" y="1267619"/>
                </a:lnTo>
                <a:lnTo>
                  <a:pt x="647616" y="1259682"/>
                </a:lnTo>
                <a:lnTo>
                  <a:pt x="647218" y="1252538"/>
                </a:lnTo>
                <a:lnTo>
                  <a:pt x="646424" y="1245394"/>
                </a:lnTo>
                <a:lnTo>
                  <a:pt x="645233" y="1237457"/>
                </a:lnTo>
                <a:lnTo>
                  <a:pt x="466951" y="280988"/>
                </a:lnTo>
                <a:lnTo>
                  <a:pt x="465362" y="271463"/>
                </a:lnTo>
                <a:lnTo>
                  <a:pt x="464568" y="263128"/>
                </a:lnTo>
                <a:lnTo>
                  <a:pt x="464568" y="254397"/>
                </a:lnTo>
                <a:lnTo>
                  <a:pt x="464965" y="246857"/>
                </a:lnTo>
                <a:lnTo>
                  <a:pt x="465759" y="239316"/>
                </a:lnTo>
                <a:lnTo>
                  <a:pt x="467348" y="232569"/>
                </a:lnTo>
                <a:lnTo>
                  <a:pt x="468936" y="225822"/>
                </a:lnTo>
                <a:lnTo>
                  <a:pt x="471318" y="219869"/>
                </a:lnTo>
                <a:lnTo>
                  <a:pt x="473701" y="214313"/>
                </a:lnTo>
                <a:lnTo>
                  <a:pt x="476480" y="209153"/>
                </a:lnTo>
                <a:lnTo>
                  <a:pt x="479657" y="204391"/>
                </a:lnTo>
                <a:lnTo>
                  <a:pt x="482833" y="199628"/>
                </a:lnTo>
                <a:lnTo>
                  <a:pt x="486407" y="195263"/>
                </a:lnTo>
                <a:lnTo>
                  <a:pt x="490775" y="191691"/>
                </a:lnTo>
                <a:lnTo>
                  <a:pt x="494348" y="188119"/>
                </a:lnTo>
                <a:lnTo>
                  <a:pt x="498319" y="184944"/>
                </a:lnTo>
                <a:lnTo>
                  <a:pt x="502289" y="182166"/>
                </a:lnTo>
                <a:lnTo>
                  <a:pt x="506657" y="179785"/>
                </a:lnTo>
                <a:lnTo>
                  <a:pt x="514201" y="175419"/>
                </a:lnTo>
                <a:lnTo>
                  <a:pt x="522143" y="171450"/>
                </a:lnTo>
                <a:lnTo>
                  <a:pt x="528893" y="169069"/>
                </a:lnTo>
                <a:lnTo>
                  <a:pt x="534849" y="167482"/>
                </a:lnTo>
                <a:lnTo>
                  <a:pt x="539614" y="166291"/>
                </a:lnTo>
                <a:lnTo>
                  <a:pt x="543981" y="165497"/>
                </a:lnTo>
                <a:lnTo>
                  <a:pt x="552320" y="163910"/>
                </a:lnTo>
                <a:lnTo>
                  <a:pt x="561055" y="162719"/>
                </a:lnTo>
                <a:lnTo>
                  <a:pt x="569393" y="162322"/>
                </a:lnTo>
                <a:lnTo>
                  <a:pt x="577732" y="161925"/>
                </a:lnTo>
                <a:close/>
                <a:moveTo>
                  <a:pt x="576263" y="0"/>
                </a:moveTo>
                <a:lnTo>
                  <a:pt x="594539" y="397"/>
                </a:lnTo>
                <a:lnTo>
                  <a:pt x="612419" y="1589"/>
                </a:lnTo>
                <a:lnTo>
                  <a:pt x="630298" y="3973"/>
                </a:lnTo>
                <a:lnTo>
                  <a:pt x="647780" y="7151"/>
                </a:lnTo>
                <a:lnTo>
                  <a:pt x="664864" y="10727"/>
                </a:lnTo>
                <a:lnTo>
                  <a:pt x="681551" y="15098"/>
                </a:lnTo>
                <a:lnTo>
                  <a:pt x="697841" y="20263"/>
                </a:lnTo>
                <a:lnTo>
                  <a:pt x="714131" y="26620"/>
                </a:lnTo>
                <a:lnTo>
                  <a:pt x="729626" y="33374"/>
                </a:lnTo>
                <a:lnTo>
                  <a:pt x="745122" y="41321"/>
                </a:lnTo>
                <a:lnTo>
                  <a:pt x="759822" y="50062"/>
                </a:lnTo>
                <a:lnTo>
                  <a:pt x="774920" y="59200"/>
                </a:lnTo>
                <a:lnTo>
                  <a:pt x="788826" y="69530"/>
                </a:lnTo>
                <a:lnTo>
                  <a:pt x="803130" y="80655"/>
                </a:lnTo>
                <a:lnTo>
                  <a:pt x="816638" y="92575"/>
                </a:lnTo>
                <a:lnTo>
                  <a:pt x="830147" y="105289"/>
                </a:lnTo>
                <a:lnTo>
                  <a:pt x="842464" y="118798"/>
                </a:lnTo>
                <a:lnTo>
                  <a:pt x="854780" y="132307"/>
                </a:lnTo>
                <a:lnTo>
                  <a:pt x="865508" y="146610"/>
                </a:lnTo>
                <a:lnTo>
                  <a:pt x="876235" y="160516"/>
                </a:lnTo>
                <a:lnTo>
                  <a:pt x="885374" y="175615"/>
                </a:lnTo>
                <a:lnTo>
                  <a:pt x="894115" y="190315"/>
                </a:lnTo>
                <a:lnTo>
                  <a:pt x="901664" y="205811"/>
                </a:lnTo>
                <a:lnTo>
                  <a:pt x="908815" y="221306"/>
                </a:lnTo>
                <a:lnTo>
                  <a:pt x="915172" y="237596"/>
                </a:lnTo>
                <a:lnTo>
                  <a:pt x="920337" y="253886"/>
                </a:lnTo>
                <a:lnTo>
                  <a:pt x="924708" y="270574"/>
                </a:lnTo>
                <a:lnTo>
                  <a:pt x="928284" y="287658"/>
                </a:lnTo>
                <a:lnTo>
                  <a:pt x="931462" y="304743"/>
                </a:lnTo>
                <a:lnTo>
                  <a:pt x="933449" y="322622"/>
                </a:lnTo>
                <a:lnTo>
                  <a:pt x="934641" y="340502"/>
                </a:lnTo>
                <a:lnTo>
                  <a:pt x="935038" y="359175"/>
                </a:lnTo>
                <a:lnTo>
                  <a:pt x="934641" y="377452"/>
                </a:lnTo>
                <a:lnTo>
                  <a:pt x="933449" y="395331"/>
                </a:lnTo>
                <a:lnTo>
                  <a:pt x="931462" y="413211"/>
                </a:lnTo>
                <a:lnTo>
                  <a:pt x="928284" y="430693"/>
                </a:lnTo>
                <a:lnTo>
                  <a:pt x="924708" y="447777"/>
                </a:lnTo>
                <a:lnTo>
                  <a:pt x="920337" y="464465"/>
                </a:lnTo>
                <a:lnTo>
                  <a:pt x="915172" y="480755"/>
                </a:lnTo>
                <a:lnTo>
                  <a:pt x="908815" y="496647"/>
                </a:lnTo>
                <a:lnTo>
                  <a:pt x="901664" y="512540"/>
                </a:lnTo>
                <a:lnTo>
                  <a:pt x="894115" y="527638"/>
                </a:lnTo>
                <a:lnTo>
                  <a:pt x="885374" y="543134"/>
                </a:lnTo>
                <a:lnTo>
                  <a:pt x="876235" y="557437"/>
                </a:lnTo>
                <a:lnTo>
                  <a:pt x="865508" y="572138"/>
                </a:lnTo>
                <a:lnTo>
                  <a:pt x="854780" y="585647"/>
                </a:lnTo>
                <a:lnTo>
                  <a:pt x="842464" y="599553"/>
                </a:lnTo>
                <a:lnTo>
                  <a:pt x="830147" y="612664"/>
                </a:lnTo>
                <a:lnTo>
                  <a:pt x="830147" y="613061"/>
                </a:lnTo>
                <a:lnTo>
                  <a:pt x="822201" y="620611"/>
                </a:lnTo>
                <a:lnTo>
                  <a:pt x="813857" y="628160"/>
                </a:lnTo>
                <a:lnTo>
                  <a:pt x="805911" y="634914"/>
                </a:lnTo>
                <a:lnTo>
                  <a:pt x="797964" y="641668"/>
                </a:lnTo>
                <a:lnTo>
                  <a:pt x="791607" y="619419"/>
                </a:lnTo>
                <a:lnTo>
                  <a:pt x="785250" y="597963"/>
                </a:lnTo>
                <a:lnTo>
                  <a:pt x="778496" y="576111"/>
                </a:lnTo>
                <a:lnTo>
                  <a:pt x="771344" y="553861"/>
                </a:lnTo>
                <a:lnTo>
                  <a:pt x="780880" y="543928"/>
                </a:lnTo>
                <a:lnTo>
                  <a:pt x="790018" y="533201"/>
                </a:lnTo>
                <a:lnTo>
                  <a:pt x="798759" y="522473"/>
                </a:lnTo>
                <a:lnTo>
                  <a:pt x="806705" y="511745"/>
                </a:lnTo>
                <a:lnTo>
                  <a:pt x="813857" y="500223"/>
                </a:lnTo>
                <a:lnTo>
                  <a:pt x="820611" y="488701"/>
                </a:lnTo>
                <a:lnTo>
                  <a:pt x="826571" y="476782"/>
                </a:lnTo>
                <a:lnTo>
                  <a:pt x="831736" y="464862"/>
                </a:lnTo>
                <a:lnTo>
                  <a:pt x="836504" y="452545"/>
                </a:lnTo>
                <a:lnTo>
                  <a:pt x="840477" y="439831"/>
                </a:lnTo>
                <a:lnTo>
                  <a:pt x="844053" y="427117"/>
                </a:lnTo>
                <a:lnTo>
                  <a:pt x="846834" y="414005"/>
                </a:lnTo>
                <a:lnTo>
                  <a:pt x="849218" y="400894"/>
                </a:lnTo>
                <a:lnTo>
                  <a:pt x="850807" y="386988"/>
                </a:lnTo>
                <a:lnTo>
                  <a:pt x="851602" y="373479"/>
                </a:lnTo>
                <a:lnTo>
                  <a:pt x="851999" y="359175"/>
                </a:lnTo>
                <a:lnTo>
                  <a:pt x="851602" y="344872"/>
                </a:lnTo>
                <a:lnTo>
                  <a:pt x="850807" y="330966"/>
                </a:lnTo>
                <a:lnTo>
                  <a:pt x="849218" y="317457"/>
                </a:lnTo>
                <a:lnTo>
                  <a:pt x="846834" y="303948"/>
                </a:lnTo>
                <a:lnTo>
                  <a:pt x="844053" y="291234"/>
                </a:lnTo>
                <a:lnTo>
                  <a:pt x="840477" y="278123"/>
                </a:lnTo>
                <a:lnTo>
                  <a:pt x="836504" y="265806"/>
                </a:lnTo>
                <a:lnTo>
                  <a:pt x="831736" y="253092"/>
                </a:lnTo>
                <a:lnTo>
                  <a:pt x="826571" y="241172"/>
                </a:lnTo>
                <a:lnTo>
                  <a:pt x="820611" y="229253"/>
                </a:lnTo>
                <a:lnTo>
                  <a:pt x="813460" y="217730"/>
                </a:lnTo>
                <a:lnTo>
                  <a:pt x="806308" y="206605"/>
                </a:lnTo>
                <a:lnTo>
                  <a:pt x="798759" y="195481"/>
                </a:lnTo>
                <a:lnTo>
                  <a:pt x="789621" y="185150"/>
                </a:lnTo>
                <a:lnTo>
                  <a:pt x="780880" y="174820"/>
                </a:lnTo>
                <a:lnTo>
                  <a:pt x="770947" y="164092"/>
                </a:lnTo>
                <a:lnTo>
                  <a:pt x="760617" y="154556"/>
                </a:lnTo>
                <a:lnTo>
                  <a:pt x="750287" y="145021"/>
                </a:lnTo>
                <a:lnTo>
                  <a:pt x="739559" y="136677"/>
                </a:lnTo>
                <a:lnTo>
                  <a:pt x="728434" y="129128"/>
                </a:lnTo>
                <a:lnTo>
                  <a:pt x="717310" y="121976"/>
                </a:lnTo>
                <a:lnTo>
                  <a:pt x="705788" y="114825"/>
                </a:lnTo>
                <a:lnTo>
                  <a:pt x="693868" y="108865"/>
                </a:lnTo>
                <a:lnTo>
                  <a:pt x="682346" y="103700"/>
                </a:lnTo>
                <a:lnTo>
                  <a:pt x="669632" y="98932"/>
                </a:lnTo>
                <a:lnTo>
                  <a:pt x="657315" y="94959"/>
                </a:lnTo>
                <a:lnTo>
                  <a:pt x="644204" y="91383"/>
                </a:lnTo>
                <a:lnTo>
                  <a:pt x="631490" y="88204"/>
                </a:lnTo>
                <a:lnTo>
                  <a:pt x="617584" y="86218"/>
                </a:lnTo>
                <a:lnTo>
                  <a:pt x="604472" y="84628"/>
                </a:lnTo>
                <a:lnTo>
                  <a:pt x="590169" y="83436"/>
                </a:lnTo>
                <a:lnTo>
                  <a:pt x="576263" y="83436"/>
                </a:lnTo>
                <a:lnTo>
                  <a:pt x="561960" y="83436"/>
                </a:lnTo>
                <a:lnTo>
                  <a:pt x="548451" y="84628"/>
                </a:lnTo>
                <a:lnTo>
                  <a:pt x="534545" y="86218"/>
                </a:lnTo>
                <a:lnTo>
                  <a:pt x="521434" y="88204"/>
                </a:lnTo>
                <a:lnTo>
                  <a:pt x="507925" y="91383"/>
                </a:lnTo>
                <a:lnTo>
                  <a:pt x="495211" y="94959"/>
                </a:lnTo>
                <a:lnTo>
                  <a:pt x="482497" y="98932"/>
                </a:lnTo>
                <a:lnTo>
                  <a:pt x="470578" y="103700"/>
                </a:lnTo>
                <a:lnTo>
                  <a:pt x="458658" y="108865"/>
                </a:lnTo>
                <a:lnTo>
                  <a:pt x="446341" y="114825"/>
                </a:lnTo>
                <a:lnTo>
                  <a:pt x="435217" y="121976"/>
                </a:lnTo>
                <a:lnTo>
                  <a:pt x="423694" y="129128"/>
                </a:lnTo>
                <a:lnTo>
                  <a:pt x="412967" y="136677"/>
                </a:lnTo>
                <a:lnTo>
                  <a:pt x="401842" y="145021"/>
                </a:lnTo>
                <a:lnTo>
                  <a:pt x="391512" y="154556"/>
                </a:lnTo>
                <a:lnTo>
                  <a:pt x="381579" y="164092"/>
                </a:lnTo>
                <a:lnTo>
                  <a:pt x="381182" y="164092"/>
                </a:lnTo>
                <a:lnTo>
                  <a:pt x="371249" y="174820"/>
                </a:lnTo>
                <a:lnTo>
                  <a:pt x="362111" y="185150"/>
                </a:lnTo>
                <a:lnTo>
                  <a:pt x="353767" y="195481"/>
                </a:lnTo>
                <a:lnTo>
                  <a:pt x="345821" y="207003"/>
                </a:lnTo>
                <a:lnTo>
                  <a:pt x="338669" y="218128"/>
                </a:lnTo>
                <a:lnTo>
                  <a:pt x="331915" y="229253"/>
                </a:lnTo>
                <a:lnTo>
                  <a:pt x="325955" y="241172"/>
                </a:lnTo>
                <a:lnTo>
                  <a:pt x="320790" y="253092"/>
                </a:lnTo>
                <a:lnTo>
                  <a:pt x="315625" y="265806"/>
                </a:lnTo>
                <a:lnTo>
                  <a:pt x="311652" y="278123"/>
                </a:lnTo>
                <a:lnTo>
                  <a:pt x="308473" y="291234"/>
                </a:lnTo>
                <a:lnTo>
                  <a:pt x="305692" y="303948"/>
                </a:lnTo>
                <a:lnTo>
                  <a:pt x="303308" y="317457"/>
                </a:lnTo>
                <a:lnTo>
                  <a:pt x="301719" y="330966"/>
                </a:lnTo>
                <a:lnTo>
                  <a:pt x="300924" y="345269"/>
                </a:lnTo>
                <a:lnTo>
                  <a:pt x="300527" y="359175"/>
                </a:lnTo>
                <a:lnTo>
                  <a:pt x="300924" y="373479"/>
                </a:lnTo>
                <a:lnTo>
                  <a:pt x="301719" y="386988"/>
                </a:lnTo>
                <a:lnTo>
                  <a:pt x="303308" y="400894"/>
                </a:lnTo>
                <a:lnTo>
                  <a:pt x="305692" y="414005"/>
                </a:lnTo>
                <a:lnTo>
                  <a:pt x="308473" y="427514"/>
                </a:lnTo>
                <a:lnTo>
                  <a:pt x="311652" y="440228"/>
                </a:lnTo>
                <a:lnTo>
                  <a:pt x="315625" y="452545"/>
                </a:lnTo>
                <a:lnTo>
                  <a:pt x="320790" y="464862"/>
                </a:lnTo>
                <a:lnTo>
                  <a:pt x="325955" y="476782"/>
                </a:lnTo>
                <a:lnTo>
                  <a:pt x="331915" y="489098"/>
                </a:lnTo>
                <a:lnTo>
                  <a:pt x="338669" y="500223"/>
                </a:lnTo>
                <a:lnTo>
                  <a:pt x="345821" y="511745"/>
                </a:lnTo>
                <a:lnTo>
                  <a:pt x="353767" y="522870"/>
                </a:lnTo>
                <a:lnTo>
                  <a:pt x="362111" y="533201"/>
                </a:lnTo>
                <a:lnTo>
                  <a:pt x="371249" y="543928"/>
                </a:lnTo>
                <a:lnTo>
                  <a:pt x="381182" y="554258"/>
                </a:lnTo>
                <a:lnTo>
                  <a:pt x="387539" y="560218"/>
                </a:lnTo>
                <a:lnTo>
                  <a:pt x="393896" y="566575"/>
                </a:lnTo>
                <a:lnTo>
                  <a:pt x="400650" y="572138"/>
                </a:lnTo>
                <a:lnTo>
                  <a:pt x="407405" y="577700"/>
                </a:lnTo>
                <a:lnTo>
                  <a:pt x="414159" y="582468"/>
                </a:lnTo>
                <a:lnTo>
                  <a:pt x="420913" y="587633"/>
                </a:lnTo>
                <a:lnTo>
                  <a:pt x="428065" y="592401"/>
                </a:lnTo>
                <a:lnTo>
                  <a:pt x="435614" y="597169"/>
                </a:lnTo>
                <a:lnTo>
                  <a:pt x="442368" y="601142"/>
                </a:lnTo>
                <a:lnTo>
                  <a:pt x="449917" y="605115"/>
                </a:lnTo>
                <a:lnTo>
                  <a:pt x="457069" y="608691"/>
                </a:lnTo>
                <a:lnTo>
                  <a:pt x="465015" y="612267"/>
                </a:lnTo>
                <a:lnTo>
                  <a:pt x="472564" y="615445"/>
                </a:lnTo>
                <a:lnTo>
                  <a:pt x="480113" y="618227"/>
                </a:lnTo>
                <a:lnTo>
                  <a:pt x="488457" y="621008"/>
                </a:lnTo>
                <a:lnTo>
                  <a:pt x="496403" y="623789"/>
                </a:lnTo>
                <a:lnTo>
                  <a:pt x="498787" y="634914"/>
                </a:lnTo>
                <a:lnTo>
                  <a:pt x="501171" y="645642"/>
                </a:lnTo>
                <a:lnTo>
                  <a:pt x="505541" y="667891"/>
                </a:lnTo>
                <a:lnTo>
                  <a:pt x="508720" y="690141"/>
                </a:lnTo>
                <a:lnTo>
                  <a:pt x="511501" y="712788"/>
                </a:lnTo>
                <a:lnTo>
                  <a:pt x="498390" y="710404"/>
                </a:lnTo>
                <a:lnTo>
                  <a:pt x="484881" y="707226"/>
                </a:lnTo>
                <a:lnTo>
                  <a:pt x="472167" y="703253"/>
                </a:lnTo>
                <a:lnTo>
                  <a:pt x="459453" y="699279"/>
                </a:lnTo>
                <a:lnTo>
                  <a:pt x="446739" y="694909"/>
                </a:lnTo>
                <a:lnTo>
                  <a:pt x="434819" y="690141"/>
                </a:lnTo>
                <a:lnTo>
                  <a:pt x="422503" y="684579"/>
                </a:lnTo>
                <a:lnTo>
                  <a:pt x="410583" y="678619"/>
                </a:lnTo>
                <a:lnTo>
                  <a:pt x="398664" y="671864"/>
                </a:lnTo>
                <a:lnTo>
                  <a:pt x="387142" y="665110"/>
                </a:lnTo>
                <a:lnTo>
                  <a:pt x="376017" y="657561"/>
                </a:lnTo>
                <a:lnTo>
                  <a:pt x="364892" y="649615"/>
                </a:lnTo>
                <a:lnTo>
                  <a:pt x="354164" y="641271"/>
                </a:lnTo>
                <a:lnTo>
                  <a:pt x="343040" y="632133"/>
                </a:lnTo>
                <a:lnTo>
                  <a:pt x="332709" y="622994"/>
                </a:lnTo>
                <a:lnTo>
                  <a:pt x="322379" y="612664"/>
                </a:lnTo>
                <a:lnTo>
                  <a:pt x="309665" y="599553"/>
                </a:lnTo>
                <a:lnTo>
                  <a:pt x="297746" y="585647"/>
                </a:lnTo>
                <a:lnTo>
                  <a:pt x="286621" y="572138"/>
                </a:lnTo>
                <a:lnTo>
                  <a:pt x="276291" y="557437"/>
                </a:lnTo>
                <a:lnTo>
                  <a:pt x="267153" y="543134"/>
                </a:lnTo>
                <a:lnTo>
                  <a:pt x="258412" y="527638"/>
                </a:lnTo>
                <a:lnTo>
                  <a:pt x="250465" y="512540"/>
                </a:lnTo>
                <a:lnTo>
                  <a:pt x="243711" y="496647"/>
                </a:lnTo>
                <a:lnTo>
                  <a:pt x="237751" y="480755"/>
                </a:lnTo>
                <a:lnTo>
                  <a:pt x="231792" y="464465"/>
                </a:lnTo>
                <a:lnTo>
                  <a:pt x="227421" y="447777"/>
                </a:lnTo>
                <a:lnTo>
                  <a:pt x="223845" y="430693"/>
                </a:lnTo>
                <a:lnTo>
                  <a:pt x="221064" y="413211"/>
                </a:lnTo>
                <a:lnTo>
                  <a:pt x="219078" y="395331"/>
                </a:lnTo>
                <a:lnTo>
                  <a:pt x="217886" y="377452"/>
                </a:lnTo>
                <a:lnTo>
                  <a:pt x="217488" y="359175"/>
                </a:lnTo>
                <a:lnTo>
                  <a:pt x="217886" y="340502"/>
                </a:lnTo>
                <a:lnTo>
                  <a:pt x="219078" y="322622"/>
                </a:lnTo>
                <a:lnTo>
                  <a:pt x="221064" y="304743"/>
                </a:lnTo>
                <a:lnTo>
                  <a:pt x="223845" y="287658"/>
                </a:lnTo>
                <a:lnTo>
                  <a:pt x="227421" y="270574"/>
                </a:lnTo>
                <a:lnTo>
                  <a:pt x="231792" y="253886"/>
                </a:lnTo>
                <a:lnTo>
                  <a:pt x="237751" y="237596"/>
                </a:lnTo>
                <a:lnTo>
                  <a:pt x="243711" y="221306"/>
                </a:lnTo>
                <a:lnTo>
                  <a:pt x="250465" y="205811"/>
                </a:lnTo>
                <a:lnTo>
                  <a:pt x="258412" y="190315"/>
                </a:lnTo>
                <a:lnTo>
                  <a:pt x="267153" y="175615"/>
                </a:lnTo>
                <a:lnTo>
                  <a:pt x="276291" y="160516"/>
                </a:lnTo>
                <a:lnTo>
                  <a:pt x="286621" y="146610"/>
                </a:lnTo>
                <a:lnTo>
                  <a:pt x="297746" y="132307"/>
                </a:lnTo>
                <a:lnTo>
                  <a:pt x="309665" y="118798"/>
                </a:lnTo>
                <a:lnTo>
                  <a:pt x="322379" y="105289"/>
                </a:lnTo>
                <a:lnTo>
                  <a:pt x="335491" y="92575"/>
                </a:lnTo>
                <a:lnTo>
                  <a:pt x="349397" y="80655"/>
                </a:lnTo>
                <a:lnTo>
                  <a:pt x="363303" y="69530"/>
                </a:lnTo>
                <a:lnTo>
                  <a:pt x="378003" y="59200"/>
                </a:lnTo>
                <a:lnTo>
                  <a:pt x="392307" y="50062"/>
                </a:lnTo>
                <a:lnTo>
                  <a:pt x="407405" y="41321"/>
                </a:lnTo>
                <a:lnTo>
                  <a:pt x="422900" y="33374"/>
                </a:lnTo>
                <a:lnTo>
                  <a:pt x="438395" y="26620"/>
                </a:lnTo>
                <a:lnTo>
                  <a:pt x="454288" y="20263"/>
                </a:lnTo>
                <a:lnTo>
                  <a:pt x="470975" y="15098"/>
                </a:lnTo>
                <a:lnTo>
                  <a:pt x="487662" y="10727"/>
                </a:lnTo>
                <a:lnTo>
                  <a:pt x="504747" y="7151"/>
                </a:lnTo>
                <a:lnTo>
                  <a:pt x="522228" y="3973"/>
                </a:lnTo>
                <a:lnTo>
                  <a:pt x="539710" y="1589"/>
                </a:lnTo>
                <a:lnTo>
                  <a:pt x="557589" y="397"/>
                </a:lnTo>
                <a:lnTo>
                  <a:pt x="576263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椭圆 20"/>
          <p:cNvSpPr/>
          <p:nvPr/>
        </p:nvSpPr>
        <p:spPr bwMode="auto">
          <a:xfrm flipH="1">
            <a:off x="7633884" y="2753716"/>
            <a:ext cx="235898" cy="246496"/>
          </a:xfrm>
          <a:prstGeom prst="ellipse">
            <a:avLst/>
          </a:prstGeom>
          <a:solidFill>
            <a:schemeClr val="tx2"/>
          </a:solidFill>
          <a:ln w="254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宋体" charset="-122"/>
              </a:rPr>
              <a:t>2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13" name="下箭头 12"/>
          <p:cNvSpPr/>
          <p:nvPr/>
        </p:nvSpPr>
        <p:spPr bwMode="auto">
          <a:xfrm>
            <a:off x="8183876" y="3441477"/>
            <a:ext cx="267726" cy="378101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CC9900"/>
              </a:buClr>
              <a:buFont typeface="Wingdings" pitchFamily="2" charset="2"/>
              <a:buChar char="n"/>
            </a:pPr>
            <a:endParaRPr lang="zh-CN" altLang="en-US">
              <a:latin typeface="Arial" charset="0"/>
              <a:ea typeface="宋体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718" y="3856761"/>
            <a:ext cx="5515457" cy="2610886"/>
          </a:xfrm>
          <a:prstGeom prst="rect">
            <a:avLst/>
          </a:prstGeom>
        </p:spPr>
      </p:pic>
      <p:sp>
        <p:nvSpPr>
          <p:cNvPr id="23" name="椭圆 22"/>
          <p:cNvSpPr/>
          <p:nvPr/>
        </p:nvSpPr>
        <p:spPr bwMode="auto">
          <a:xfrm flipH="1">
            <a:off x="7239089" y="5553102"/>
            <a:ext cx="235898" cy="246496"/>
          </a:xfrm>
          <a:prstGeom prst="ellipse">
            <a:avLst/>
          </a:prstGeom>
          <a:solidFill>
            <a:schemeClr val="tx2"/>
          </a:solidFill>
          <a:ln w="254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lang="en-US" altLang="zh-CN" b="1" dirty="0">
                <a:solidFill>
                  <a:srgbClr val="C00000"/>
                </a:solidFill>
                <a:latin typeface="Arial" charset="0"/>
                <a:ea typeface="宋体" charset="-122"/>
              </a:rPr>
              <a:t>3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402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封面页_图片版 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sz="3200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358AC06C-4CE3-4A3F-B594-9738C68624A0}" vid="{77E3B732-DDF7-4011-B681-28F511DF8898}"/>
    </a:ext>
  </a:extLst>
</a:theme>
</file>

<file path=ppt/theme/theme2.xml><?xml version="1.0" encoding="utf-8"?>
<a:theme xmlns:a="http://schemas.openxmlformats.org/drawingml/2006/main" name="目录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sz="2200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358AC06C-4CE3-4A3F-B594-9738C68624A0}" vid="{002891D3-441F-4843-9EAC-D44E0F2301F5}"/>
    </a:ext>
  </a:extLst>
</a:theme>
</file>

<file path=ppt/theme/theme3.xml><?xml version="1.0" encoding="utf-8"?>
<a:theme xmlns:a="http://schemas.openxmlformats.org/drawingml/2006/main" name="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358AC06C-4CE3-4A3F-B594-9738C68624A0}" vid="{9E3EAF68-ABE1-42CC-9EED-BC9EE9E8453C}"/>
    </a:ext>
  </a:extLst>
</a:theme>
</file>

<file path=ppt/theme/theme4.xml><?xml version="1.0" encoding="utf-8"?>
<a:theme xmlns:a="http://schemas.openxmlformats.org/drawingml/2006/main" name="结束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kumimoji="1" sz="3200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358AC06C-4CE3-4A3F-B594-9738C68624A0}" vid="{AFFA82CF-250F-4604-B0DF-1F7FF8D5115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233</TotalTime>
  <Words>214</Words>
  <Application>Microsoft Office PowerPoint</Application>
  <PresentationFormat>Custom</PresentationFormat>
  <Paragraphs>34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宋体</vt:lpstr>
      <vt:lpstr>Microsoft YaHei</vt:lpstr>
      <vt:lpstr>Microsoft YaHei</vt:lpstr>
      <vt:lpstr>等线</vt:lpstr>
      <vt:lpstr>等线 Light</vt:lpstr>
      <vt:lpstr>黑体</vt:lpstr>
      <vt:lpstr>Arial</vt:lpstr>
      <vt:lpstr>Calibri</vt:lpstr>
      <vt:lpstr>Calibri Light</vt:lpstr>
      <vt:lpstr>Wingdings</vt:lpstr>
      <vt:lpstr>封面页_图片版 </vt:lpstr>
      <vt:lpstr>目录页</vt:lpstr>
      <vt:lpstr>章节页</vt:lpstr>
      <vt:lpstr>结束页</vt:lpstr>
      <vt:lpstr>Huawei ICT Competition  Student Registration Guide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Huawei Technologies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Huawei ICT Competition  Student Operation Guide</dc:title>
  <dc:creator>Tangdan (Terry)</dc:creator>
  <cp:lastModifiedBy>Hoyam Noori</cp:lastModifiedBy>
  <cp:revision>22</cp:revision>
  <dcterms:created xsi:type="dcterms:W3CDTF">2021-04-17T01:08:40Z</dcterms:created>
  <dcterms:modified xsi:type="dcterms:W3CDTF">2021-09-09T08:19:08Z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(3)dL9yveNhvUs08nxMWcWSnJMy8Wpbo2ciZH4ff6srx1/7DtAtxXSxvZTccC+SjOBQiWrZFXVv
pP0QhEz1JYQX8uVpbYKtluBKKy8CeT9z30EzWfCw3bsUGMFbxHDirV0n/SbaF74h03ScxtBa
yD41XNPKOsdJhXShrBIJHwVDneCEN+NAmJAeVGL+JbRkPN3bOdNRYqeKHKJVWJYaiJTOx20K
Pjg7nH/zfZ2mG/d4/X</vt:lpwstr>
  </property>
  <property fmtid="{D5CDD505-2E9C-101B-9397-08002B2CF9AE}" pid="3" name="_2015_ms_pID_7253431">
    <vt:lpwstr>HvBv0BxghKDiTdpVvX3msO9qj740vGBGB0I/VM/cu63DoBvARd2JBY
t02BPcXgR8Nf/dU9nsoj1gy0L8I627pXa8BXIF+N9pWZ1RFtqmrysqLNLJMyEsUalrNS9aru
oIFg8k67l6KwH0MBfG46ETZQxYbVVywg0rHiluu07luEIO8JuiIKlrX1C9g1QTmDwisaiAN2
NJQbE/dmCjx7W8sLtPWKuoGV2FJ4O+ubcPm8</vt:lpwstr>
  </property>
  <property fmtid="{D5CDD505-2E9C-101B-9397-08002B2CF9AE}" pid="4" name="_2015_ms_pID_7253432">
    <vt:lpwstr>Xg==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1631170533</vt:lpwstr>
  </property>
</Properties>
</file>